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ms-office.chartstyle+xml" PartName="/ppt/charts/style1.xml"/>
  <Override ContentType="application/vnd.ms-office.chartcolorstyle+xml" PartName="/ppt/charts/colors1.xml"/>
  <Override ContentType="application/vnd.openxmlformats-officedocument.themeOverride+xml" PartName="/ppt/theme/themeOverride1.xml"/>
  <Override ContentType="application/vnd.openxmlformats-officedocument.drawingml.chart+xml" PartName="/ppt/charts/chart1.xml"/>
  <Override ContentType="application/vnd.openxmlformats-officedocument.presentationml.notesSlide+xml" PartName="/ppt/notesSlides/notesSlide2.xml"/>
  <Override ContentType="application/vnd.openxmlformats-officedocument.presentationml.slide+xml" PartName="/ppt/slides/slide6.xml"/>
  <Override ContentType="application/vnd.ms-office.chartstyle+xml" PartName="/ppt/charts/style2.xml"/>
  <Override ContentType="application/vnd.ms-office.chartcolorstyle+xml" PartName="/ppt/charts/colors2.xml"/>
  <Override ContentType="application/vnd.openxmlformats-officedocument.themeOverride+xml" PartName="/ppt/theme/themeOverride2.xml"/>
  <Override ContentType="application/vnd.openxmlformats-officedocument.drawingml.chart+xml" PartName="/ppt/charts/chart2.xml"/>
  <Override ContentType="application/vnd.openxmlformats-officedocument.presentationml.notesSlide+xml" PartName="/ppt/notesSlides/notesSlide3.xml"/>
  <Override ContentType="application/vnd.openxmlformats-officedocument.presentationml.slide+xml" PartName="/ppt/slides/slide7.xml"/>
  <Override ContentType="application/vnd.openxmlformats-officedocument.presentationml.notesSlide+xml" PartName="/ppt/notesSlides/notesSlide4.xml"/>
  <Override ContentType="application/vnd.openxmlformats-officedocument.presentationml.slide+xml" PartName="/ppt/slides/slide8.xml"/>
  <Override ContentType="application/vnd.ms-office.chartstyle+xml" PartName="/ppt/charts/style3.xml"/>
  <Override ContentType="application/vnd.ms-office.chartcolorstyle+xml" PartName="/ppt/charts/colors3.xml"/>
  <Override ContentType="application/vnd.openxmlformats-officedocument.themeOverride+xml" PartName="/ppt/theme/themeOverride3.xml"/>
  <Override ContentType="application/vnd.openxmlformats-officedocument.drawingml.chart+xml" PartName="/ppt/charts/chart3.xml"/>
  <Override ContentType="application/vnd.openxmlformats-officedocument.presentationml.notesSlide+xml" PartName="/ppt/notesSlides/notesSlide5.xml"/>
  <Override ContentType="application/vnd.openxmlformats-officedocument.presentationml.slide+xml" PartName="/ppt/slides/slide9.xml"/>
  <Override ContentType="application/vnd.ms-office.chartstyle+xml" PartName="/ppt/charts/style4.xml"/>
  <Override ContentType="application/vnd.ms-office.chartcolorstyle+xml" PartName="/ppt/charts/colors4.xml"/>
  <Override ContentType="application/vnd.openxmlformats-officedocument.themeOverride+xml" PartName="/ppt/theme/themeOverride4.xml"/>
  <Override ContentType="application/vnd.openxmlformats-officedocument.drawingml.chart+xml" PartName="/ppt/charts/chart4.xml"/>
  <Override ContentType="application/vnd.openxmlformats-officedocument.presentationml.notesSlide+xml" PartName="/ppt/notesSlides/notesSlide6.xml"/>
  <Override ContentType="application/vnd.openxmlformats-officedocument.presentationml.slide+xml" PartName="/ppt/slides/slide10.xml"/>
  <Override ContentType="application/vnd.ms-office.chartstyle+xml" PartName="/ppt/charts/style5.xml"/>
  <Override ContentType="application/vnd.ms-office.chartcolorstyle+xml" PartName="/ppt/charts/colors5.xml"/>
  <Override ContentType="application/vnd.openxmlformats-officedocument.themeOverride+xml" PartName="/ppt/theme/themeOverride5.xml"/>
  <Override ContentType="application/vnd.openxmlformats-officedocument.drawingml.chart+xml" PartName="/ppt/charts/chart5.xml"/>
  <Override ContentType="application/vnd.openxmlformats-officedocument.presentationml.notesSlide+xml" PartName="/ppt/notesSlides/notesSlide7.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Default ContentType="image/jpeg" Extension="jpg"/>
  <Default ContentType="application/vnd.openxmlformats-officedocument.spreadsheetml.sheet" Extension="xlsx"/>
  <Default ContentType="image/gif" Extension="gif"/>
  <Default ContentType="image/png" Extension="png"/>
  <Default ContentType="video/mp4" Extension="mp4"/>
  <Override ContentType="application/x-fontdata" PartName="/ppt/fonts/font1.fntdata"/>
  <Override ContentType="application/x-fontdata" PartName="/ppt/fonts/font2.fntdata"/>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jpg" Type="http://schemas.openxmlformats.org/officeDocument/2006/relationships/image"/><Relationship Id="rId5" Target="/ppt/media/image5.gif"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jp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jpg" Type="http://schemas.openxmlformats.org/officeDocument/2006/relationships/image"/><Relationship Id="rId16" Target="/ppt/media/image16.png" Type="http://schemas.openxmlformats.org/officeDocument/2006/relationships/image"/><Relationship Id="rId17" Target="/ppt/media/image17.png" Type="http://schemas.openxmlformats.org/officeDocument/2006/relationships/image"/><Relationship Id="rId18" Target="/ppt/media/image18.png" Type="http://schemas.openxmlformats.org/officeDocument/2006/relationships/image"/><Relationship Id="rId19" Target="/ppt/media/image19.jpg" Type="http://schemas.openxmlformats.org/officeDocument/2006/relationships/image"/><Relationship Id="rId20" Target="/ppt/media/image20.png" Type="http://schemas.openxmlformats.org/officeDocument/2006/relationships/image"/><Relationship Id="rId21" Target="/ppt/media/image21.png" Type="http://schemas.openxmlformats.org/officeDocument/2006/relationships/image"/><Relationship Id="rId22" Target="/ppt/media/image22.jpg" Type="http://schemas.openxmlformats.org/officeDocument/2006/relationships/image"/><Relationship Id="rId23" Target="/ppt/media/image23.png" Type="http://schemas.openxmlformats.org/officeDocument/2006/relationships/image"/><Relationship Id="rId24" Target="/ppt/media/image24.png" Type="http://schemas.openxmlformats.org/officeDocument/2006/relationships/image"/><Relationship Id="rId25" Target="/ppt/media/image25.jpg" Type="http://schemas.openxmlformats.org/officeDocument/2006/relationships/image"/><Relationship Id="rId26" Target="/ppt/media/image26.jpg" Type="http://schemas.openxmlformats.org/officeDocument/2006/relationships/image"/><Relationship Id="rId27" Target="/ppt/media/image27.jpg" Type="http://schemas.openxmlformats.org/officeDocument/2006/relationships/image"/><Relationship Id="rId28" Target="/ppt/media/image28.png" Type="http://schemas.openxmlformats.org/officeDocument/2006/relationships/image"/><Relationship Id="rId29" Target="/ppt/media/image29.png" Type="http://schemas.openxmlformats.org/officeDocument/2006/relationships/image"/><Relationship Id="rId30" Target="/ppt/media/image30.png" Type="http://schemas.openxmlformats.org/officeDocument/2006/relationships/image"/><Relationship Id="rId31" Target="ppt/media/img_cc_black.png" Type="http://schemas.openxmlformats.org/officeDocument/2006/relationships/image"/><Relationship Id="rId32" Target="ppt/presentation.xml" Type="http://schemas.openxmlformats.org/officeDocument/2006/relationships/officeDocument"/><Relationship Id="rId33" Target="docProps/core.xml" Type="http://schemas.openxmlformats.org/package/2006/relationships/metadata/core-properties"/><Relationship Id="rId34"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7"/>
    <p:sldId id="258" r:id="rId8"/>
    <p:sldId id="259" r:id="rId9"/>
    <p:sldId id="260" r:id="rId10"/>
    <p:sldId id="261" r:id="rId11"/>
    <p:sldId id="262" r:id="rId13"/>
    <p:sldId id="263" r:id="rId15"/>
    <p:sldId id="264" r:id="rId17"/>
    <p:sldId id="265" r:id="rId19"/>
    <p:sldId id="266" r:id="rId21"/>
    <p:sldId id="267" r:id="rId23"/>
    <p:sldId id="268" r:id="rId24"/>
    <p:sldId id="269" r:id="rId25"/>
    <p:sldId id="270" r:id="rId26"/>
    <p:sldId id="271" r:id="rId27"/>
    <p:sldId id="272" r:id="rId28"/>
  </p:sldIdLst>
  <p:sldSz cx="9144000" cy="5143500" type="screen16x9"/>
  <p:notesSz cx="9144000" cy="5143500"/>
  <p:embeddedFontLst>
    <p:embeddedFont>
      <p:font typeface="Source Sans Pro"/>
      <p:regular r:id="rId30"/>
      <p:bold r:id="rId31"/>
    </p:embeddedFont>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notesSlides/notesSlide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 Id="rId10" Target="slides/slide5.xml" Type="http://schemas.openxmlformats.org/officeDocument/2006/relationships/slide"/><Relationship Id="rId11" Target="slides/slide6.xml" Type="http://schemas.openxmlformats.org/officeDocument/2006/relationships/slide"/><Relationship Id="rId12" Target="notesSlides/notesSlide2.xml" Type="http://schemas.openxmlformats.org/officeDocument/2006/relationships/notesSlide"/><Relationship Id="rId13" Target="slides/slide7.xml" Type="http://schemas.openxmlformats.org/officeDocument/2006/relationships/slide"/><Relationship Id="rId14" Target="notesSlides/notesSlide3.xml" Type="http://schemas.openxmlformats.org/officeDocument/2006/relationships/notesSlide"/><Relationship Id="rId15" Target="slides/slide8.xml" Type="http://schemas.openxmlformats.org/officeDocument/2006/relationships/slide"/><Relationship Id="rId16" Target="notesSlides/notesSlide4.xml" Type="http://schemas.openxmlformats.org/officeDocument/2006/relationships/notesSlide"/><Relationship Id="rId17" Target="slides/slide9.xml" Type="http://schemas.openxmlformats.org/officeDocument/2006/relationships/slide"/><Relationship Id="rId18" Target="notesSlides/notesSlide5.xml" Type="http://schemas.openxmlformats.org/officeDocument/2006/relationships/notesSlide"/><Relationship Id="rId19" Target="slides/slide10.xml" Type="http://schemas.openxmlformats.org/officeDocument/2006/relationships/slide"/><Relationship Id="rId20" Target="notesSlides/notesSlide6.xml" Type="http://schemas.openxmlformats.org/officeDocument/2006/relationships/notesSlide"/><Relationship Id="rId21" Target="slides/slide11.xml" Type="http://schemas.openxmlformats.org/officeDocument/2006/relationships/slide"/><Relationship Id="rId22" Target="notesSlides/notesSlide7.xml" Type="http://schemas.openxmlformats.org/officeDocument/2006/relationships/note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tableStyles.xml" Type="http://schemas.openxmlformats.org/officeDocument/2006/relationships/tableStyles"/><Relationship Id="rId30" Target="fonts/font1.fntdata" Type="http://schemas.openxmlformats.org/officeDocument/2006/relationships/font"/><Relationship Id="rId31" Target="fonts/font2.fntdata" Type="http://schemas.openxmlformats.org/officeDocument/2006/relationships/font"/><Relationship Id="rId32" Target="presProps.xml" Type="http://schemas.openxmlformats.org/officeDocument/2006/relationships/presProps"/><Relationship Id="rId33" Target="viewProps.xml" Type="http://schemas.openxmlformats.org/officeDocument/2006/relationships/viewProps"/></Relationships>
</file>

<file path=ppt/charts/_rels/chart1.xml.rels><?xml version="1.0" encoding="UTF-8" standalone="no"?><Relationships xmlns="http://schemas.openxmlformats.org/package/2006/relationships"><Relationship Id="rId1" Target="style1.xml" Type="http://schemas.microsoft.com/office/2011/relationships/chartStyle"/><Relationship Id="rId2" Target="colors1.xml" Type="http://schemas.microsoft.com/office/2011/relationships/chartColorStyle"/><Relationship Id="rId3" Target="../theme/themeOverride1.xml" Type="http://schemas.openxmlformats.org/officeDocument/2006/relationships/themeOverride"/><Relationship Id="rId4" Target="../embeddings/Microsoft_Excel_Worksheet1.xlsx" Type="http://schemas.openxmlformats.org/officeDocument/2006/relationships/package"/></Relationships>
</file>

<file path=ppt/charts/_rels/chart2.xml.rels><?xml version="1.0" encoding="UTF-8" standalone="no"?><Relationships xmlns="http://schemas.openxmlformats.org/package/2006/relationships"><Relationship Id="rId1" Target="style2.xml" Type="http://schemas.microsoft.com/office/2011/relationships/chartStyle"/><Relationship Id="rId2" Target="colors2.xml" Type="http://schemas.microsoft.com/office/2011/relationships/chartColorStyle"/><Relationship Id="rId3" Target="../theme/themeOverride2.xml" Type="http://schemas.openxmlformats.org/officeDocument/2006/relationships/themeOverride"/><Relationship Id="rId4" Target="../embeddings/Microsoft_Excel_Worksheet2.xlsx" Type="http://schemas.openxmlformats.org/officeDocument/2006/relationships/package"/></Relationships>
</file>

<file path=ppt/charts/_rels/chart3.xml.rels><?xml version="1.0" encoding="UTF-8" standalone="no"?><Relationships xmlns="http://schemas.openxmlformats.org/package/2006/relationships"><Relationship Id="rId1" Target="style3.xml" Type="http://schemas.microsoft.com/office/2011/relationships/chartStyle"/><Relationship Id="rId2" Target="colors3.xml" Type="http://schemas.microsoft.com/office/2011/relationships/chartColorStyle"/><Relationship Id="rId3" Target="../theme/themeOverride3.xml" Type="http://schemas.openxmlformats.org/officeDocument/2006/relationships/themeOverride"/><Relationship Id="rId4" Target="../embeddings/Microsoft_Excel_Worksheet3.xlsx" Type="http://schemas.openxmlformats.org/officeDocument/2006/relationships/package"/></Relationships>
</file>

<file path=ppt/charts/_rels/chart4.xml.rels><?xml version="1.0" encoding="UTF-8" standalone="no"?><Relationships xmlns="http://schemas.openxmlformats.org/package/2006/relationships"><Relationship Id="rId1" Target="style4.xml" Type="http://schemas.microsoft.com/office/2011/relationships/chartStyle"/><Relationship Id="rId2" Target="colors4.xml" Type="http://schemas.microsoft.com/office/2011/relationships/chartColorStyle"/><Relationship Id="rId3" Target="../theme/themeOverride4.xml" Type="http://schemas.openxmlformats.org/officeDocument/2006/relationships/themeOverride"/><Relationship Id="rId4" Target="../embeddings/Microsoft_Excel_Worksheet4.xlsx" Type="http://schemas.openxmlformats.org/officeDocument/2006/relationships/package"/></Relationships>
</file>

<file path=ppt/charts/_rels/chart5.xml.rels><?xml version="1.0" encoding="UTF-8" standalone="no"?><Relationships xmlns="http://schemas.openxmlformats.org/package/2006/relationships"><Relationship Id="rId1" Target="style5.xml" Type="http://schemas.microsoft.com/office/2011/relationships/chartStyle"/><Relationship Id="rId2" Target="colors5.xml" Type="http://schemas.microsoft.com/office/2011/relationships/chartColorStyle"/><Relationship Id="rId3" Target="../theme/themeOverride5.xml" Type="http://schemas.openxmlformats.org/officeDocument/2006/relationships/themeOverride"/><Relationship Id="rId4" Target="../embeddings/Microsoft_Excel_Worksheet5.xlsx" Type="http://schemas.openxmlformats.org/officeDocument/2006/relationships/package"/></Relationships>
</file>

<file path=ppt/charts/chart1.xml><?xml version="1.0" encoding="utf-8"?>
<c:chartSpace xmlns:c="http://schemas.openxmlformats.org/drawingml/2006/chart" xmlns:a="http://schemas.openxmlformats.org/drawingml/2006/main"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c:chart>
    <c:plotArea>
      <c:layout>
        <c:manualLayout>
          <c:xMode val="edge"/>
          <c:yMode val="edge"/>
          <c:layoutTarget val="inner"/>
          <c:x val="0.25123104"/>
          <c:y val="0.114257805"/>
          <c:w val="0.68761665"/>
          <c:h val="0.74695015"/>
        </c:manualLayout>
      </c:layout>
      <c:barChart>
        <c:barDir val="bar"/>
        <c:grouping val="stacked"/>
        <c:varyColors val="0"/>
        <c:ser>
          <c:idx val="0"/>
          <c:order val="0"/>
          <c:tx>
            <c:strRef>
              <c:f>Sheet1!$B$1</c:f>
              <c:strCache>
                <c:ptCount val="1"/>
                <c:pt idx="0">
                  <c:v>Attrition Rate</c:v>
                </c:pt>
              </c:strCache>
            </c:strRef>
          </c:tx>
          <c:spPr>
            <a:solidFill>
              <a:srgbClr val="d37d3d"/>
            </a:solidFill>
            <a:ln>
              <a:noFill/>
            </a:ln>
            <a:effectLst>
              <a:outerShdw blurRad="57150" dir="5400000" dist="19050">
                <a:srgbClr val="000000">
                  <a:alpha val="63000"/>
                </a:srgbClr>
              </a:outerShdw>
            </a:effectLst>
          </c:spPr>
          <c:invertIfNegative val="0"/>
          <c:dPt>
            <c:idx val="0"/>
            <c:invertIfNegative val="0"/>
          </c:dPt>
          <c:dPt>
            <c:idx val="1"/>
            <c:invertIfNegative val="0"/>
          </c:dPt>
          <c:dPt>
            <c:idx val="2"/>
            <c:invertIfNegative val="0"/>
          </c:dPt>
          <c:dPt>
            <c:idx val="3"/>
            <c:invertIfNegative val="0"/>
          </c:dPt>
          <c:dPt>
            <c:idx val="4"/>
            <c:invertIfNegative val="0"/>
          </c:dPt>
          <c:dPt>
            <c:idx val="5"/>
            <c:invertIfNegative val="0"/>
          </c:dPt>
          <c:dLbls>
            <c:spPr>
              <a:noFill/>
              <a:ln>
                <a:noFill/>
              </a:ln>
            </c:spPr>
            <c:txPr>
              <a:bodyPr anchor="ctr" bIns="19050" lIns="38100" rIns="38100" rtlCol="0" spcFirstLastPara="true" tIns="19050" vert="horz" wrap="square">
                <a:spAutoFit/>
              </a:bodyPr>
              <a:lstStyle/>
              <a:p>
                <a:pPr>
                  <a:defRPr b="0" baseline="0" dirty="0" i="0" lang="en-US" strike="noStrike" sz="1197" u="none">
                    <a:solidFill>
                      <a:schemeClr val="bg1"/>
                    </a:solidFill>
                    <a:latin typeface="+mn-lt"/>
                  </a:defRPr>
                </a:pPr>
                <a:r>
                  <a:rPr dirty="0" lang="en-US"/>
                  <a:t/>
                </a:r>
              </a:p>
            </c:txPr>
            <c:dLblPos val="ctr"/>
            <c:showLegendKey val="0"/>
            <c:showVal val="1"/>
            <c:showCatName val="0"/>
            <c:showSerName val="0"/>
            <c:showPercent val="0"/>
            <c:showBubbleSize val="0"/>
          </c:dLbls>
          <c:cat>
            <c:strRef>
              <c:f>Sheet1!$A$2:$A$7</c:f>
              <c:strCache>
                <c:ptCount val="6"/>
                <c:pt idx="0">
                  <c:v>Research &amp; Development</c:v>
                </c:pt>
                <c:pt idx="1">
                  <c:v>Software</c:v>
                </c:pt>
                <c:pt idx="2">
                  <c:v>Support</c:v>
                </c:pt>
                <c:pt idx="3">
                  <c:v>Sales</c:v>
                </c:pt>
                <c:pt idx="4">
                  <c:v>Human Resources</c:v>
                </c:pt>
                <c:pt idx="5">
                  <c:v>Hardware</c:v>
                </c:pt>
              </c:strCache>
            </c:strRef>
          </c:cat>
          <c:val>
            <c:numRef>
              <c:f>Sheet1!$B$2:$B$7</c:f>
              <c:numCache>
                <c:formatCode>0.00%</c:formatCode>
                <c:ptCount val="6"/>
                <c:pt idx="0">
                  <c:v>0.5120808</c:v>
                </c:pt>
                <c:pt idx="1">
                  <c:v>0.5053983</c:v>
                </c:pt>
                <c:pt idx="2">
                  <c:v>0.50186634</c:v>
                </c:pt>
                <c:pt idx="3">
                  <c:v>0.50017744</c:v>
                </c:pt>
                <c:pt idx="4">
                  <c:v>0.4985745</c:v>
                </c:pt>
                <c:pt idx="5">
                  <c:v>0.49443015</c:v>
                </c:pt>
              </c:numCache>
            </c:numRef>
          </c:val>
        </c:ser>
        <c:dLbls>
          <c:dLblPos val="ctr"/>
          <c:showLegendKey val="0"/>
          <c:showVal val="1"/>
          <c:showCatName val="0"/>
          <c:showSerName val="0"/>
          <c:showPercent val="0"/>
          <c:showBubbleSize val="0"/>
        </c:dLbls>
        <c:gapWidth val="150"/>
        <c:overlap val="100"/>
        <c:axId val="757286909"/>
        <c:axId val="197965068"/>
      </c:barChart>
      <c:catAx>
        <c:axId val="757286909"/>
        <c:scaling>
          <c:orientation val="minMax"/>
        </c:scaling>
        <c:delete val="0"/>
        <c:axPos val="l"/>
        <c:majorTickMark val="none"/>
        <c:minorTickMark val="none"/>
        <c:tickLblPos val="nextTo"/>
        <c:numFmt formatCode="General" sourceLinked="0"/>
        <c:spPr>
          <a:noFill/>
          <a:ln cap="flat" w="12700">
            <a:solidFill>
              <a:schemeClr val="tx1">
                <a:lumMod val="15000"/>
                <a:lumOff val="85000"/>
              </a:schemeClr>
            </a:solidFill>
            <a:round/>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endParaRPr dirty="0" lang="en-US"/>
          </a:p>
        </c:txPr>
        <c:crossAx val="197965068"/>
        <c:crosses val="autoZero"/>
        <c:lblAlgn val="ctr"/>
        <c:lblOffset val="100"/>
      </c:catAx>
      <c:valAx>
        <c:axId val="197965068"/>
        <c:scaling>
          <c:orientation val="minMax"/>
        </c:scaling>
        <c:delete val="1"/>
        <c:axPos val="b"/>
        <c:majorTickMark val="none"/>
        <c:minorTickMark val="none"/>
        <c:tickLblPos val="nextTo"/>
        <c:numFmt formatCode="0.00%" sourceLinked="0"/>
        <c:spPr/>
        <c:crossAx val="757286909"/>
        <c:crosses val="autoZero"/>
        <c:majorUnit val="1.0"/>
      </c:valAx>
      <c:spPr>
        <a:noFill/>
        <a:ln>
          <a:noFill/>
        </a:ln>
      </c:spPr>
    </c:plotArea>
    <c:plotVisOnly val="1"/>
    <c:dispBlanksAs val="gap"/>
  </c:chart>
  <c:spPr>
    <a:noFill/>
    <a:ln>
      <a:noFill/>
    </a:ln>
  </c:spPr>
  <c:txPr>
    <a:bodyPr rtlCol="0"/>
    <a:lstStyle/>
    <a:p>
      <a:pPr>
        <a:defRPr/>
      </a:pPr>
      <a:r>
        <a:rPr dirty="0" lang="en-US"/>
        <a:t/>
      </a:r>
      <a:endParaRPr dirty="0" lang="en-US"/>
    </a:p>
  </c:txPr>
  <c:externalData r:id="rId4">
    <c:autoUpdate val="1"/>
  </c:externalData>
</c:chartSpace>
</file>

<file path=ppt/charts/chart2.xml><?xml version="1.0" encoding="utf-8"?>
<c:chartSpace xmlns:c="http://schemas.openxmlformats.org/drawingml/2006/chart" xmlns:a="http://schemas.openxmlformats.org/drawingml/2006/main"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c:chart>
    <c:plotArea>
      <c:layout/>
      <c:barChart>
        <c:barDir val="col"/>
        <c:grouping val="clustered"/>
        <c:varyColors val="0"/>
        <c:ser>
          <c:idx val="0"/>
          <c:order val="0"/>
          <c:tx>
            <c:strRef>
              <c:f>Sheet1!$C$1</c:f>
              <c:strCache>
                <c:ptCount val="1"/>
                <c:pt idx="0">
                  <c:v>Avg Monthly-Income</c:v>
                </c:pt>
              </c:strCache>
            </c:strRef>
          </c:tx>
          <c:spPr>
            <a:solidFill>
              <a:srgbClr val="d37d3d"/>
            </a:solidFill>
            <a:ln>
              <a:noFill/>
            </a:ln>
            <a:effectLst>
              <a:outerShdw blurRad="57150" dir="5400000" dist="19050">
                <a:srgbClr val="000000">
                  <a:alpha val="63000"/>
                </a:srgbClr>
              </a:outerShdw>
            </a:effectLst>
          </c:spPr>
          <c:invertIfNegative val="0"/>
          <c:dPt>
            <c:idx val="0"/>
            <c:invertIfNegative val="0"/>
          </c:dPt>
          <c:dPt>
            <c:idx val="1"/>
            <c:invertIfNegative val="0"/>
          </c:dPt>
          <c:dPt>
            <c:idx val="2"/>
            <c:invertIfNegative val="0"/>
          </c:dPt>
          <c:dPt>
            <c:idx val="3"/>
            <c:invertIfNegative val="0"/>
          </c:dPt>
          <c:dPt>
            <c:idx val="4"/>
            <c:invertIfNegative val="0"/>
          </c:dPt>
          <c:dPt>
            <c:idx val="5"/>
            <c:invertIfNegative val="0"/>
          </c:dPt>
          <c:cat>
            <c:strRef>
              <c:f>Sheet1!$A$2:$A$7</c:f>
              <c:strCache>
                <c:ptCount val="6"/>
                <c:pt idx="0">
                  <c:v>Hardware</c:v>
                </c:pt>
                <c:pt idx="1">
                  <c:v>Human Resources</c:v>
                </c:pt>
                <c:pt idx="2">
                  <c:v>Research &amp; Development</c:v>
                </c:pt>
                <c:pt idx="3">
                  <c:v>Sales</c:v>
                </c:pt>
                <c:pt idx="4">
                  <c:v>Software</c:v>
                </c:pt>
                <c:pt idx="5">
                  <c:v>Support</c:v>
                </c:pt>
              </c:strCache>
            </c:strRef>
          </c:cat>
          <c:val>
            <c:numRef>
              <c:f>Sheet1!$C$2:$C$7</c:f>
              <c:numCache>
                <c:formatCode>0</c:formatCode>
                <c:ptCount val="6"/>
                <c:pt idx="0">
                  <c:v>26028.07</c:v>
                </c:pt>
                <c:pt idx="1">
                  <c:v>26058.445</c:v>
                </c:pt>
                <c:pt idx="2">
                  <c:v>25796.08</c:v>
                </c:pt>
                <c:pt idx="3">
                  <c:v>26118.754</c:v>
                </c:pt>
                <c:pt idx="4">
                  <c:v>26026.254</c:v>
                </c:pt>
                <c:pt idx="5">
                  <c:v>26065.201</c:v>
                </c:pt>
              </c:numCache>
            </c:numRef>
          </c:val>
        </c:ser>
        <c:dLbls>
          <c:showLegendKey val="0"/>
          <c:showVal val="0"/>
          <c:showCatName val="0"/>
          <c:showSerName val="0"/>
          <c:showPercent val="0"/>
          <c:showBubbleSize val="0"/>
        </c:dLbls>
        <c:gapWidth val="269"/>
        <c:axId val="926403549"/>
        <c:axId val="776928769"/>
      </c:barChart>
      <c:lineChart>
        <c:grouping val="standard"/>
        <c:varyColors val="0"/>
        <c:ser>
          <c:idx val="1"/>
          <c:order val="1"/>
          <c:tx>
            <c:strRef>
              <c:f>Sheet1!$B$1</c:f>
              <c:strCache>
                <c:ptCount val="1"/>
                <c:pt idx="0">
                  <c:v>Attrition Rate</c:v>
                </c:pt>
              </c:strCache>
            </c:strRef>
          </c:tx>
          <c:spPr>
            <a:ln cap="rnd" w="34925">
              <a:solidFill>
                <a:schemeClr val="accent2"/>
              </a:solidFill>
              <a:round/>
            </a:ln>
            <a:effectLst>
              <a:outerShdw blurRad="57150" dir="5400000" dist="19050">
                <a:srgbClr val="000000">
                  <a:alpha val="63000"/>
                </a:srgbClr>
              </a:outerShdw>
            </a:effectLst>
          </c:spPr>
          <c:marker>
            <c:symbol val="diamond"/>
            <c:size val="5"/>
            <c:spPr>
              <a:solidFill>
                <a:schemeClr val="accent2"/>
              </a:solidFill>
              <a:ln w="9525">
                <a:solidFill>
                  <a:schemeClr val="accent1"/>
                </a:solidFill>
                <a:round/>
              </a:ln>
              <a:effectLst>
                <a:outerShdw blurRad="57150" dir="5400000" dist="19050">
                  <a:srgbClr val="000000">
                    <a:alpha val="63000"/>
                  </a:srgbClr>
                </a:outerShdw>
              </a:effectLst>
            </c:spPr>
          </c:marker>
          <c:dPt>
            <c:idx val="0"/>
            <c:invertIfNegative val="0"/>
          </c:dPt>
          <c:dPt>
            <c:idx val="1"/>
            <c:invertIfNegative val="0"/>
          </c:dPt>
          <c:dPt>
            <c:idx val="2"/>
            <c:invertIfNegative val="0"/>
          </c:dPt>
          <c:dPt>
            <c:idx val="3"/>
            <c:invertIfNegative val="0"/>
          </c:dPt>
          <c:dPt>
            <c:idx val="4"/>
            <c:invertIfNegative val="0"/>
          </c:dPt>
          <c:dPt>
            <c:idx val="5"/>
            <c:invertIfNegative val="0"/>
          </c:dPt>
          <c:cat>
            <c:strRef>
              <c:f>Sheet1!$A$2:$A$7</c:f>
              <c:strCache>
                <c:ptCount val="6"/>
                <c:pt idx="0">
                  <c:v>Hardware</c:v>
                </c:pt>
                <c:pt idx="1">
                  <c:v>Human Resources</c:v>
                </c:pt>
                <c:pt idx="2">
                  <c:v>Research &amp; Development</c:v>
                </c:pt>
                <c:pt idx="3">
                  <c:v>Sales</c:v>
                </c:pt>
                <c:pt idx="4">
                  <c:v>Software</c:v>
                </c:pt>
                <c:pt idx="5">
                  <c:v>Support</c:v>
                </c:pt>
              </c:strCache>
            </c:strRef>
          </c:cat>
          <c:val>
            <c:numRef>
              <c:f>Sheet1!$B$2:$B$7</c:f>
              <c:numCache>
                <c:formatCode>0.00%</c:formatCode>
                <c:ptCount val="6"/>
                <c:pt idx="0">
                  <c:v>0.49443015</c:v>
                </c:pt>
                <c:pt idx="1">
                  <c:v>0.4985745</c:v>
                </c:pt>
                <c:pt idx="2">
                  <c:v>0.5120808</c:v>
                </c:pt>
                <c:pt idx="3">
                  <c:v>0.50017744</c:v>
                </c:pt>
                <c:pt idx="4">
                  <c:v>0.5053983</c:v>
                </c:pt>
                <c:pt idx="5">
                  <c:v>0.50186634</c:v>
                </c:pt>
              </c:numCache>
            </c:numRef>
          </c:val>
          <c:smooth val="0"/>
        </c:ser>
        <c:dLbls>
          <c:showLegendKey val="0"/>
          <c:showVal val="0"/>
          <c:showCatName val="0"/>
          <c:showSerName val="0"/>
          <c:showPercent val="0"/>
          <c:showBubbleSize val="0"/>
        </c:dLbls>
        <c:smooth val="0"/>
        <c:axId val="817438359"/>
        <c:axId val="195216557"/>
      </c:lineChart>
      <c:catAx>
        <c:axId val="926403549"/>
        <c:scaling>
          <c:orientation val="minMax"/>
        </c:scaling>
        <c:delete val="0"/>
        <c:axPos val="b"/>
        <c:majorTickMark val="none"/>
        <c:minorTickMark val="none"/>
        <c:tickLblPos val="nextTo"/>
        <c:numFmt formatCode="General" sourceLinked="0"/>
        <c:spPr>
          <a:noFill/>
          <a:ln cap="flat" w="12700">
            <a:solidFill>
              <a:schemeClr val="tx1">
                <a:lumMod val="15000"/>
                <a:lumOff val="85000"/>
              </a:schemeClr>
            </a:solidFill>
            <a:round/>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endParaRPr dirty="0" lang="en-US"/>
          </a:p>
        </c:txPr>
        <c:crossAx val="776928769"/>
        <c:crosses val="autoZero"/>
        <c:lblAlgn val="ctr"/>
        <c:lblOffset val="100"/>
      </c:catAx>
      <c:valAx>
        <c:axId val="776928769"/>
        <c:scaling>
          <c:orientation val="minMax"/>
        </c:scaling>
        <c:delete val="0"/>
        <c:axPos val="l"/>
        <c:majorTickMark val="none"/>
        <c:minorTickMark val="none"/>
        <c:tickLblPos val="nextTo"/>
        <c:numFmt formatCode="0" sourceLinked="0"/>
        <c:spPr>
          <a:noFill/>
          <a:ln>
            <a:noFill/>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endParaRPr dirty="0" lang="en-US"/>
          </a:p>
        </c:txPr>
        <c:crossAx val="926403549"/>
        <c:crosses val="autoZero"/>
        <c:majorUnit val="10000.0"/>
      </c:valAx>
      <c:valAx>
        <c:axId val="195216557"/>
        <c:scaling>
          <c:orientation val="minMax"/>
        </c:scaling>
        <c:delete val="0"/>
        <c:axPos val="r"/>
        <c:majorTickMark val="none"/>
        <c:minorTickMark val="none"/>
        <c:tickLblPos val="nextTo"/>
        <c:numFmt formatCode="0.00%" sourceLinked="0"/>
        <c:spPr>
          <a:noFill/>
          <a:ln>
            <a:noFill/>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endParaRPr dirty="0" lang="en-US"/>
          </a:p>
        </c:txPr>
        <c:crossAx val="817438359"/>
        <c:crosses val="max"/>
        <c:majorUnit val="0.2"/>
      </c:valAx>
      <c:catAx>
        <c:axId val="817438359"/>
        <c:scaling>
          <c:orientation val="minMax"/>
        </c:scaling>
        <c:delete val="1"/>
        <c:axPos val="b"/>
        <c:majorTickMark val="none"/>
        <c:minorTickMark val="none"/>
        <c:tickLblPos val="nextTo"/>
        <c:numFmt formatCode="General" sourceLinked="0"/>
        <c:spPr/>
        <c:crossAx val="195216557"/>
        <c:crosses val="autoZero"/>
        <c:lblAlgn val="ctr"/>
        <c:lblOffset val="100"/>
      </c:catAx>
      <c:spPr>
        <a:noFill/>
        <a:ln>
          <a:noFill/>
        </a:ln>
      </c:spPr>
    </c:plotArea>
    <c:legend>
      <c:legendPos val="b"/>
      <c:layout/>
      <c:overlay val="0"/>
      <c:spPr>
        <a:noFill/>
        <a:ln>
          <a:noFill/>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p>
      </c:txPr>
    </c:legend>
    <c:plotVisOnly val="1"/>
    <c:dispBlanksAs val="gap"/>
  </c:chart>
  <c:spPr>
    <a:noFill/>
    <a:ln>
      <a:noFill/>
    </a:ln>
  </c:spPr>
  <c:txPr>
    <a:bodyPr rtlCol="0"/>
    <a:lstStyle/>
    <a:p>
      <a:pPr>
        <a:defRPr/>
      </a:pPr>
      <a:r>
        <a:rPr dirty="0" lang="en-US"/>
        <a:t/>
      </a:r>
      <a:endParaRPr dirty="0" lang="en-US"/>
    </a:p>
  </c:txPr>
  <c:externalData r:id="rId4">
    <c:autoUpdate val="1"/>
  </c:externalData>
</c:chartSpace>
</file>

<file path=ppt/charts/chart3.xml><?xml version="1.0" encoding="utf-8"?>
<c:chartSpace xmlns:c="http://schemas.openxmlformats.org/drawingml/2006/chart" xmlns:a="http://schemas.openxmlformats.org/drawingml/2006/main"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c:chart>
    <c:plotArea>
      <c:layout>
        <c:manualLayout>
          <c:xMode val="edge"/>
          <c:yMode val="edge"/>
          <c:layoutTarget val="inner"/>
          <c:x val="0.015461527"/>
          <c:y val="0.11894531"/>
          <c:w val="0.94405323"/>
          <c:h val="0.6966983"/>
        </c:manualLayout>
      </c:layout>
      <c:doughnutChart>
        <c:varyColors val="1"/>
        <c:ser>
          <c:idx val="0"/>
          <c:order val="0"/>
          <c:tx>
            <c:strRef>
              <c:f>Sheet1!$B$1</c:f>
              <c:strCache>
                <c:ptCount val="1"/>
                <c:pt idx="0">
                  <c:v>Avg. Working Years</c:v>
                </c:pt>
              </c:strCache>
            </c:strRef>
          </c:tx>
          <c:spPr>
            <a:solidFill>
              <a:schemeClr val="phClr"/>
            </a:solidFill>
            <a:ln cap="rnd" w="28575">
              <a:solidFill>
                <a:schemeClr val="phClr"/>
              </a:solidFill>
              <a:round/>
            </a:ln>
          </c:spPr>
          <c:dPt>
            <c:idx val="0"/>
            <c:invertIfNegative val="0"/>
            <c:spPr>
              <a:solidFill>
                <a:schemeClr val="accent1"/>
              </a:solidFill>
              <a:ln>
                <a:noFill/>
              </a:ln>
            </c:spPr>
          </c:dPt>
          <c:dPt>
            <c:idx val="1"/>
            <c:invertIfNegative val="0"/>
            <c:spPr>
              <a:solidFill>
                <a:schemeClr val="accent3"/>
              </a:solidFill>
              <a:ln>
                <a:noFill/>
              </a:ln>
            </c:spPr>
          </c:dPt>
          <c:dPt>
            <c:idx val="2"/>
            <c:invertIfNegative val="0"/>
            <c:spPr>
              <a:solidFill>
                <a:schemeClr val="tx1">
                  <a:alpha val="49000"/>
                </a:schemeClr>
              </a:solidFill>
              <a:ln>
                <a:noFill/>
              </a:ln>
            </c:spPr>
          </c:dPt>
          <c:dPt>
            <c:idx val="3"/>
            <c:invertIfNegative val="0"/>
            <c:spPr>
              <a:solidFill>
                <a:schemeClr val="accent1">
                  <a:lumMod val="60000"/>
                </a:schemeClr>
              </a:solidFill>
              <a:ln>
                <a:noFill/>
              </a:ln>
            </c:spPr>
          </c:dPt>
          <c:dPt>
            <c:idx val="4"/>
            <c:invertIfNegative val="0"/>
            <c:spPr>
              <a:solidFill>
                <a:schemeClr val="accent3">
                  <a:lumMod val="60000"/>
                </a:schemeClr>
              </a:solidFill>
              <a:ln>
                <a:noFill/>
              </a:ln>
            </c:spPr>
          </c:dPt>
          <c:dPt>
            <c:idx val="5"/>
            <c:invertIfNegative val="0"/>
            <c:spPr>
              <a:solidFill>
                <a:schemeClr val="accent5">
                  <a:lumMod val="60000"/>
                </a:schemeClr>
              </a:solidFill>
              <a:ln>
                <a:noFill/>
              </a:ln>
            </c:spPr>
          </c:dPt>
          <c:dLbls>
            <c:dLbl>
              <c:idx val="3"/>
              <c:layout/>
              <c:showLegendKey val="0"/>
              <c:showVal val="1"/>
              <c:showCatName val="1"/>
              <c:showSerName val="0"/>
              <c:showPercent val="0"/>
              <c:showBubbleSize val="0"/>
              <c:separator/>
              <c:showLeaderLines val="1"/>
            </c:dLbl>
            <c:spPr>
              <a:noFill/>
              <a:ln>
                <a:noFill/>
              </a:ln>
            </c:spPr>
            <c:txPr>
              <a:bodyPr anchor="ctr" bIns="19050" lIns="38100" rIns="38100" rtlCol="0" spcFirstLastPara="true" tIns="19050" vert="horz" wrap="square">
                <a:spAutoFit/>
              </a:bodyPr>
              <a:lstStyle/>
              <a:p>
                <a:pPr>
                  <a:defRPr b="1" baseline="0" dirty="0" i="0" lang="en-US" strike="noStrike" sz="1100" u="none">
                    <a:solidFill>
                      <a:schemeClr val="lt1"/>
                    </a:solidFill>
                    <a:latin typeface="+mn-lt"/>
                  </a:defRPr>
                </a:pPr>
                <a:r>
                  <a:rPr dirty="0" lang="en-US"/>
                  <a:t/>
                </a:r>
              </a:p>
            </c:txPr>
            <c:showLegendKey val="0"/>
            <c:showVal val="1"/>
            <c:showCatName val="1"/>
            <c:showSerName val="0"/>
            <c:showPercent val="0"/>
            <c:showBubbleSize val="0"/>
            <c:separator/>
            <c:showLeaderLines val="1"/>
          </c:dLbls>
          <c:cat>
            <c:strRef>
              <c:f>Sheet1!$A$2:$A$7</c:f>
              <c:strCache>
                <c:ptCount val="6"/>
                <c:pt idx="0">
                  <c:v>Hardware</c:v>
                </c:pt>
                <c:pt idx="1">
                  <c:v>Human Resources</c:v>
                </c:pt>
                <c:pt idx="2">
                  <c:v>Research &amp; Development</c:v>
                </c:pt>
                <c:pt idx="3">
                  <c:v>Sales</c:v>
                </c:pt>
                <c:pt idx="4">
                  <c:v>Software</c:v>
                </c:pt>
                <c:pt idx="5">
                  <c:v>Support</c:v>
                </c:pt>
              </c:strCache>
            </c:strRef>
          </c:cat>
          <c:val>
            <c:numRef>
              <c:f>Sheet1!$B$2:$B$7</c:f>
              <c:numCache>
                <c:formatCode>0.00</c:formatCode>
                <c:ptCount val="6"/>
                <c:pt idx="0">
                  <c:v>10.81491</c:v>
                </c:pt>
                <c:pt idx="1">
                  <c:v>10.769542</c:v>
                </c:pt>
                <c:pt idx="2">
                  <c:v>10.681211</c:v>
                </c:pt>
                <c:pt idx="3">
                  <c:v>10.844197</c:v>
                </c:pt>
                <c:pt idx="4">
                  <c:v>10.775072</c:v>
                </c:pt>
                <c:pt idx="5">
                  <c:v>10.7412405</c:v>
                </c:pt>
              </c:numCache>
            </c:numRef>
          </c:val>
        </c:ser>
        <c:dLbls>
          <c:showLegendKey val="0"/>
          <c:showVal val="1"/>
          <c:showCatName val="0"/>
          <c:showSerName val="0"/>
          <c:showPercent val="0"/>
          <c:showBubbleSize val="0"/>
          <c:showLeaderLines val="1"/>
        </c:dLbls>
        <c:firstSliceAng val="0"/>
        <c:holeSize val="50"/>
      </c:doughnutChart>
      <c:spPr>
        <a:noFill/>
        <a:ln>
          <a:noFill/>
        </a:ln>
      </c:spPr>
    </c:plotArea>
    <c:plotVisOnly val="1"/>
    <c:dispBlanksAs val="gap"/>
  </c:chart>
  <c:spPr>
    <a:noFill/>
    <a:ln>
      <a:noFill/>
    </a:ln>
  </c:spPr>
  <c:txPr>
    <a:bodyPr rtlCol="0"/>
    <a:lstStyle/>
    <a:p>
      <a:pPr>
        <a:defRPr/>
      </a:pPr>
      <a:r>
        <a:rPr dirty="0" lang="en-US"/>
        <a:t/>
      </a:r>
      <a:endParaRPr dirty="0" lang="en-US"/>
    </a:p>
  </c:txPr>
  <c:externalData r:id="rId4">
    <c:autoUpdate val="1"/>
  </c:externalData>
</c:chartSpace>
</file>

<file path=ppt/charts/chart4.xml><?xml version="1.0" encoding="utf-8"?>
<c:chartSpace xmlns:c="http://schemas.openxmlformats.org/drawingml/2006/chart" xmlns:a="http://schemas.openxmlformats.org/drawingml/2006/main"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c:chart>
    <c:plotArea>
      <c:layout/>
      <c:barChart>
        <c:barDir val="bar"/>
        <c:grouping val="clustered"/>
        <c:varyColors val="0"/>
        <c:ser>
          <c:idx val="0"/>
          <c:order val="0"/>
          <c:tx>
            <c:strRef>
              <c:f>Sheet1!$B$1</c:f>
              <c:strCache>
                <c:ptCount val="1"/>
                <c:pt idx="0">
                  <c:v>worklife Balance</c:v>
                </c:pt>
              </c:strCache>
            </c:strRef>
          </c:tx>
          <c:spPr>
            <a:pattFill prst="narVert">
              <a:fgClr>
                <a:schemeClr val="accent1"/>
              </a:fgClr>
              <a:bgClr>
                <a:schemeClr val="accent1">
                  <a:lumMod val="20000"/>
                  <a:lumOff val="80000"/>
                </a:schemeClr>
              </a:bgClr>
            </a:pattFill>
            <a:ln>
              <a:noFill/>
            </a:ln>
            <a:effectLst>
              <a:innerShdw blurRad="114300">
                <a:schemeClr val="accent1"/>
              </a:innerShdw>
            </a:effectLst>
          </c:spPr>
          <c:invertIfNegative val="0"/>
          <c:dPt>
            <c:idx val="0"/>
            <c:invertIfNegative val="0"/>
          </c:dPt>
          <c:dPt>
            <c:idx val="1"/>
            <c:invertIfNegative val="0"/>
          </c:dPt>
          <c:dPt>
            <c:idx val="2"/>
            <c:invertIfNegative val="0"/>
          </c:dPt>
          <c:dPt>
            <c:idx val="3"/>
            <c:invertIfNegative val="0"/>
          </c:dPt>
          <c:dPt>
            <c:idx val="4"/>
            <c:invertIfNegative val="0"/>
          </c:dPt>
          <c:dPt>
            <c:idx val="5"/>
            <c:invertIfNegative val="0"/>
          </c:dPt>
          <c:dPt>
            <c:idx val="6"/>
            <c:invertIfNegative val="0"/>
          </c:dPt>
          <c:dPt>
            <c:idx val="7"/>
            <c:invertIfNegative val="0"/>
          </c:dPt>
          <c:dPt>
            <c:idx val="8"/>
            <c:invertIfNegative val="0"/>
          </c:dPt>
          <c:dPt>
            <c:idx val="9"/>
            <c:invertIfNegative val="0"/>
          </c:dPt>
          <c:dLbls>
            <c:spPr>
              <a:noFill/>
              <a:ln>
                <a:noFill/>
              </a:ln>
            </c:spPr>
            <c:txPr>
              <a:bodyPr anchor="ctr" bIns="19050" lIns="38100" rIns="38100" rtlCol="0" spcFirstLastPara="true" tIns="19050" vert="horz" wrap="square">
                <a:spAutoFit/>
              </a:bodyPr>
              <a:lstStyle/>
              <a:p>
                <a:pPr>
                  <a:defRPr b="0" baseline="0" dirty="0" i="0" lang="en-US" strike="noStrike" sz="1197" u="none">
                    <a:solidFill>
                      <a:schemeClr val="tx1">
                        <a:lumMod val="75000"/>
                        <a:lumOff val="25000"/>
                      </a:schemeClr>
                    </a:solidFill>
                    <a:latin typeface="+mn-lt"/>
                  </a:defRPr>
                </a:pPr>
                <a:r>
                  <a:rPr dirty="0" lang="en-US"/>
                  <a:t/>
                </a:r>
              </a:p>
            </c:txPr>
            <c:showLegendKey val="0"/>
            <c:showVal val="1"/>
            <c:showCatName val="0"/>
            <c:showSerName val="0"/>
            <c:showPercent val="0"/>
            <c:showBubbleSize val="0"/>
          </c:dLbls>
          <c:cat>
            <c:strRef>
              <c:f>Sheet1!$A$2:$A$11</c:f>
              <c:strCache>
                <c:ptCount val="10"/>
                <c:pt idx="0">
                  <c:v>Research Scientist</c:v>
                </c:pt>
                <c:pt idx="1">
                  <c:v>Developer</c:v>
                </c:pt>
                <c:pt idx="2">
                  <c:v>Healthcare Representative</c:v>
                </c:pt>
                <c:pt idx="3">
                  <c:v>Human Resources</c:v>
                </c:pt>
                <c:pt idx="4">
                  <c:v>Manufacturing Director</c:v>
                </c:pt>
                <c:pt idx="5">
                  <c:v>Sales Representative</c:v>
                </c:pt>
                <c:pt idx="6">
                  <c:v>Manager</c:v>
                </c:pt>
                <c:pt idx="7">
                  <c:v>Research Director</c:v>
                </c:pt>
                <c:pt idx="8">
                  <c:v>Laboratory Technician</c:v>
                </c:pt>
                <c:pt idx="9">
                  <c:v>Sales Executive</c:v>
                </c:pt>
              </c:strCache>
            </c:strRef>
          </c:cat>
          <c:val>
            <c:numRef>
              <c:f>Sheet1!$B$2:$B$11</c:f>
              <c:numCache>
                <c:formatCode>0.000</c:formatCode>
                <c:ptCount val="10"/>
                <c:pt idx="0">
                  <c:v>2.5139332</c:v>
                </c:pt>
                <c:pt idx="1">
                  <c:v>2.511334</c:v>
                </c:pt>
                <c:pt idx="2">
                  <c:v>2.5066402</c:v>
                </c:pt>
                <c:pt idx="3">
                  <c:v>2.505276</c:v>
                </c:pt>
                <c:pt idx="4">
                  <c:v>2.5016084</c:v>
                </c:pt>
                <c:pt idx="5">
                  <c:v>2.4989042</c:v>
                </c:pt>
                <c:pt idx="6">
                  <c:v>2.4966242</c:v>
                </c:pt>
                <c:pt idx="7">
                  <c:v>2.4938297</c:v>
                </c:pt>
                <c:pt idx="8">
                  <c:v>2.4904315</c:v>
                </c:pt>
                <c:pt idx="9">
                  <c:v>2.4688303</c:v>
                </c:pt>
              </c:numCache>
            </c:numRef>
          </c:val>
        </c:ser>
        <c:dLbls>
          <c:showLegendKey val="0"/>
          <c:showVal val="1"/>
          <c:showCatName val="0"/>
          <c:showSerName val="0"/>
          <c:showPercent val="0"/>
          <c:showBubbleSize val="0"/>
        </c:dLbls>
        <c:gapWidth val="227"/>
        <c:overlap val="-48"/>
        <c:axId val="871179093"/>
        <c:axId val="826373264"/>
      </c:barChart>
      <c:catAx>
        <c:axId val="871179093"/>
        <c:scaling>
          <c:orientation val="minMax"/>
        </c:scaling>
        <c:delete val="0"/>
        <c:axPos val="l"/>
        <c:majorTickMark val="none"/>
        <c:minorTickMark val="none"/>
        <c:tickLblPos val="nextTo"/>
        <c:numFmt formatCode="General" sourceLinked="0"/>
        <c:spPr>
          <a:noFill/>
          <a:ln cap="flat" w="19050">
            <a:solidFill>
              <a:schemeClr val="tx1">
                <a:lumMod val="25000"/>
                <a:lumOff val="75000"/>
              </a:schemeClr>
            </a:solidFill>
            <a:round/>
          </a:ln>
        </c:spPr>
        <c:txPr>
          <a:bodyPr anchor="ctr" rtlCol="0" spcFirstLastPara="true" vert="horz" wrap="square"/>
          <a:lstStyle/>
          <a:p>
            <a:pPr>
              <a:defRPr b="0" baseline="0" dirty="0" i="0" lang="en-US" strike="noStrike" sz="1197" u="none">
                <a:solidFill>
                  <a:schemeClr val="tx1">
                    <a:lumMod val="65000"/>
                    <a:lumOff val="35000"/>
                  </a:schemeClr>
                </a:solidFill>
                <a:latin typeface="+mn-lt"/>
              </a:defRPr>
            </a:pPr>
            <a:r>
              <a:rPr dirty="0" lang="en-US"/>
              <a:t/>
            </a:r>
            <a:endParaRPr dirty="0" lang="en-US"/>
          </a:p>
        </c:txPr>
        <c:crossAx val="826373264"/>
        <c:crosses val="autoZero"/>
        <c:lblAlgn val="ctr"/>
        <c:lblOffset val="100"/>
      </c:catAx>
      <c:valAx>
        <c:axId val="826373264"/>
        <c:scaling>
          <c:orientation val="minMax"/>
        </c:scaling>
        <c:delete val="1"/>
        <c:axPos val="b"/>
        <c:majorTickMark val="none"/>
        <c:minorTickMark val="none"/>
        <c:tickLblPos val="nextTo"/>
        <c:numFmt formatCode="0.000" sourceLinked="0"/>
        <c:spPr/>
        <c:crossAx val="871179093"/>
        <c:crosses val="autoZero"/>
        <c:majorUnit val="1.0"/>
      </c:valAx>
      <c:spPr>
        <a:noFill/>
        <a:ln>
          <a:noFill/>
        </a:ln>
      </c:spPr>
    </c:plotArea>
    <c:plotVisOnly val="1"/>
    <c:dispBlanksAs val="gap"/>
  </c:chart>
  <c:spPr>
    <a:noFill/>
    <a:ln>
      <a:noFill/>
    </a:ln>
  </c:spPr>
  <c:txPr>
    <a:bodyPr rtlCol="0"/>
    <a:lstStyle/>
    <a:p>
      <a:pPr>
        <a:defRPr/>
      </a:pPr>
      <a:r>
        <a:rPr dirty="0" lang="en-US"/>
        <a:t/>
      </a:r>
      <a:endParaRPr dirty="0" lang="en-US"/>
    </a:p>
  </c:txPr>
  <c:externalData r:id="rId4">
    <c:autoUpdate val="1"/>
  </c:externalData>
</c:chartSpace>
</file>

<file path=ppt/charts/chart5.xml><?xml version="1.0" encoding="utf-8"?>
<c:chartSpace xmlns:c="http://schemas.openxmlformats.org/drawingml/2006/chart" xmlns:a="http://schemas.openxmlformats.org/drawingml/2006/main"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c:chart>
    <c:plotArea>
      <c:layout/>
      <c:pieChart>
        <c:varyColors val="1"/>
        <c:ser>
          <c:idx val="0"/>
          <c:order val="0"/>
          <c:tx>
            <c:strRef>
              <c:f>Sheet1!$B$1</c:f>
              <c:strCache>
                <c:ptCount val="1"/>
                <c:pt idx="0">
                  <c:v>Attrition Rate</c:v>
                </c:pt>
              </c:strCache>
            </c:strRef>
          </c:tx>
          <c:spPr>
            <a:solidFill>
              <a:schemeClr val="phClr"/>
            </a:solidFill>
            <a:ln cap="rnd" w="28575">
              <a:solidFill>
                <a:schemeClr val="phClr"/>
              </a:solidFill>
              <a:round/>
            </a:ln>
          </c:spPr>
          <c:dPt>
            <c:idx val="0"/>
            <c:invertIfNegative val="0"/>
            <c:spPr>
              <a:solidFill>
                <a:schemeClr val="accent1"/>
              </a:solidFill>
              <a:ln>
                <a:noFill/>
              </a:ln>
            </c:spPr>
          </c:dPt>
          <c:dPt>
            <c:idx val="1"/>
            <c:invertIfNegative val="0"/>
            <c:spPr>
              <a:solidFill>
                <a:schemeClr val="accent2"/>
              </a:solidFill>
              <a:ln>
                <a:noFill/>
              </a:ln>
            </c:spPr>
          </c:dPt>
          <c:dPt>
            <c:idx val="2"/>
            <c:invertIfNegative val="0"/>
            <c:spPr>
              <a:solidFill>
                <a:schemeClr val="accent3"/>
              </a:solidFill>
              <a:ln>
                <a:noFill/>
              </a:ln>
            </c:spPr>
          </c:dPt>
          <c:dPt>
            <c:idx val="3"/>
            <c:invertIfNegative val="0"/>
            <c:spPr>
              <a:solidFill>
                <a:schemeClr val="tx1">
                  <a:lumMod val="25000"/>
                  <a:lumOff val="75000"/>
                </a:schemeClr>
              </a:solidFill>
              <a:ln>
                <a:noFill/>
              </a:ln>
            </c:spPr>
          </c:dPt>
          <c:dLbls>
            <c:spPr>
              <a:noFill/>
              <a:ln>
                <a:noFill/>
              </a:ln>
            </c:spPr>
            <c:txPr>
              <a:bodyPr anchor="ctr" bIns="19050" lIns="38100" rIns="38100" rtlCol="0" spcFirstLastPara="true" tIns="19050" vert="horz" wrap="square">
                <a:spAutoFit/>
              </a:bodyPr>
              <a:lstStyle/>
              <a:p>
                <a:pPr>
                  <a:defRPr b="1" baseline="0" dirty="0" i="0" lang="en-US" strike="noStrike" sz="1197" u="none">
                    <a:solidFill>
                      <a:schemeClr val="tx1"/>
                    </a:solidFill>
                    <a:latin typeface="+mn-lt"/>
                  </a:defRPr>
                </a:pPr>
                <a:r>
                  <a:rPr dirty="0" lang="en-US"/>
                  <a:t/>
                </a:r>
              </a:p>
            </c:txPr>
            <c:dLblPos val="bestFit"/>
            <c:showLegendKey val="0"/>
            <c:showVal val="1"/>
            <c:showCatName val="1"/>
            <c:showSerName val="0"/>
            <c:showPercent val="0"/>
            <c:showBubbleSize val="0"/>
            <c:separator/>
            <c:showLeaderLines val="1"/>
          </c:dLbls>
          <c:cat>
            <c:strRef>
              <c:f>Sheet1!$A$2:$A$5</c:f>
              <c:strCache>
                <c:ptCount val="4"/>
                <c:pt idx="0">
                  <c:v>0-10</c:v>
                </c:pt>
                <c:pt idx="1">
                  <c:v>11-20</c:v>
                </c:pt>
                <c:pt idx="2">
                  <c:v>21-30</c:v>
                </c:pt>
                <c:pt idx="3">
                  <c:v>31-40</c:v>
                </c:pt>
              </c:strCache>
            </c:strRef>
          </c:cat>
          <c:val>
            <c:numRef>
              <c:f>Sheet1!$B$2:$B$5</c:f>
              <c:numCache>
                <c:formatCode>0.00%</c:formatCode>
                <c:ptCount val="4"/>
                <c:pt idx="0">
                  <c:v>0.5023763</c:v>
                </c:pt>
                <c:pt idx="1">
                  <c:v>0.4984007</c:v>
                </c:pt>
                <c:pt idx="2">
                  <c:v>0.50963855</c:v>
                </c:pt>
                <c:pt idx="3">
                  <c:v>0.509009</c:v>
                </c:pt>
              </c:numCache>
            </c:numRef>
          </c:val>
        </c:ser>
        <c:dLbls>
          <c:dLblPos val="inEnd"/>
          <c:showLegendKey val="0"/>
          <c:showVal val="0"/>
          <c:showCatName val="1"/>
          <c:showSerName val="0"/>
          <c:showPercent val="0"/>
          <c:showBubbleSize val="0"/>
          <c:showLeaderLines val="1"/>
        </c:dLbls>
        <c:firstSliceAng val="0"/>
      </c:pieChart>
      <c:spPr>
        <a:noFill/>
        <a:ln>
          <a:noFill/>
        </a:ln>
      </c:spPr>
    </c:plotArea>
    <c:plotVisOnly val="1"/>
    <c:dispBlanksAs val="gap"/>
  </c:chart>
  <c:spPr>
    <a:noFill/>
    <a:ln>
      <a:noFill/>
    </a:ln>
  </c:spPr>
  <c:txPr>
    <a:bodyPr rtlCol="0"/>
    <a:lstStyle/>
    <a:p>
      <a:pPr>
        <a:defRPr/>
      </a:pPr>
      <a:r>
        <a:rPr dirty="0" lang="en-US"/>
        <a:t/>
      </a:r>
      <a:endParaRPr dirty="0" lang="en-US"/>
    </a:p>
  </c:txPr>
  <c:externalData r:id="rId4">
    <c:autoUpdate val="1"/>
  </c:externalData>
</c:chartSpace>
</file>

<file path=ppt/charts/colors1.xml><?xml version="1.0" encoding="utf-8"?>
<cs:color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meth="cycle">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meth="cycle">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meth="cycle">
  <a:schemeClr val="accent1"/>
  <a:schemeClr val="accent2"/>
  <a:schemeClr val="accent3"/>
  <a:schemeClr val="accent4"/>
  <a:schemeClr val="accent5"/>
  <a:schemeClr val="accent6"/>
</cs:colorStyle>
</file>

<file path=ppt/charts/colors4.xml><?xml version="1.0" encoding="utf-8"?>
<cs:color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meth="cycle">
  <a:schemeClr val="accent1"/>
  <a:schemeClr val="accent2"/>
  <a:schemeClr val="accent3"/>
  <a:schemeClr val="accent4"/>
  <a:schemeClr val="accent5"/>
  <a:schemeClr val="accent6"/>
</cs:colorStyle>
</file>

<file path=ppt/charts/colors5.xml><?xml version="1.0" encoding="utf-8"?>
<cs:color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meth="cycle">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cs:axisTitle>
    <cs:lnRef idx="0">
      <a:schemeClr val="accent1"/>
    </cs:lnRef>
    <cs:fillRef idx="0">
      <a:schemeClr val="accent1"/>
    </cs:fillRef>
    <cs:effectRef idx="0">
      <a:schemeClr val="accent1"/>
    </cs:effectRef>
    <cs:fontRef idx="minor">
      <a:schemeClr val="tx1">
        <a:lumMod val="65000"/>
        <a:lumOff val="35000"/>
      </a:schemeClr>
    </cs:fontRef>
    <cs:spPr/>
    <cs:defRPr dirty="0" lang="en-US" sz="1197"/>
  </cs:axisTitle>
  <cs:categoryAxis>
    <cs:lnRef idx="0">
      <a:schemeClr val="accent1"/>
    </cs:lnRef>
    <cs:fillRef idx="0">
      <a:schemeClr val="accent1"/>
    </cs:fillRef>
    <cs:effectRef idx="0">
      <a:schemeClr val="accent1"/>
    </cs:effectRef>
    <cs:fontRef idx="minor">
      <a:schemeClr val="tx1">
        <a:lumMod val="65000"/>
        <a:lumOff val="35000"/>
      </a:schemeClr>
    </cs:fontRef>
    <cs:spPr>
      <a:ln cap="flat" w="12700">
        <a:solidFill>
          <a:schemeClr val="tx1">
            <a:lumMod val="15000"/>
            <a:lumOff val="85000"/>
          </a:schemeClr>
        </a:solidFill>
        <a:round/>
      </a:ln>
    </cs:spPr>
    <cs:defRPr dirty="0" lang="en-US" sz="1197"/>
  </cs:categoryAxis>
  <cs:chartArea>
    <cs:lnRef idx="0">
      <a:schemeClr val="accent1"/>
    </cs:lnRef>
    <cs:fillRef idx="0">
      <a:schemeClr val="accent1"/>
    </cs:fillRef>
    <cs:effectRef idx="0">
      <a:schemeClr val="accent1"/>
    </cs:effectRef>
    <cs:fontRef idx="minor">
      <a:schemeClr val="tx2"/>
    </cs:fontRef>
    <cs:spPr>
      <a:solidFill>
        <a:schemeClr val="bg1"/>
      </a:solidFill>
      <a:ln cap="flat" w="9525">
        <a:solidFill>
          <a:schemeClr val="tx1">
            <a:lumMod val="15000"/>
            <a:lumOff val="85000"/>
          </a:schemeClr>
        </a:solidFill>
        <a:round/>
      </a:ln>
    </cs:spPr>
    <cs:defRPr dirty="0" lang="en-US" sz="1197"/>
  </cs:chartArea>
  <cs:dataLabel>
    <cs:lnRef idx="0">
      <a:schemeClr val="accent1"/>
    </cs:lnRef>
    <cs:fillRef idx="0">
      <a:schemeClr val="accent1"/>
    </cs:fillRef>
    <cs:effectRef idx="0">
      <a:schemeClr val="accent1"/>
    </cs:effectRef>
    <cs:fontRef idx="minor">
      <a:schemeClr val="tx1">
        <a:lumMod val="75000"/>
        <a:lumOff val="25000"/>
      </a:schemeClr>
    </cs:fontRef>
    <cs:spPr/>
    <cs:defRPr dirty="0" lang="en-US" sz="1197"/>
  </cs:dataLabel>
  <cs:dataLabelCallout>
    <cs:lnRef idx="0">
      <a:schemeClr val="accent1"/>
    </cs:lnRef>
    <cs:fillRef idx="0">
      <a:schemeClr val="accent1"/>
    </cs:fillRef>
    <cs:effectRef idx="0">
      <a:schemeClr val="accent1"/>
    </cs:effectRef>
    <cs:fontRef idx="minor">
      <a:schemeClr val="tx1">
        <a:lumMod val="75000"/>
        <a:lumOff val="25000"/>
      </a:schemeClr>
    </cs:fontRef>
    <cs:spPr/>
    <cs:defRPr dirty="0" lang="en-US" sz="1197"/>
  </cs:dataLabelCallout>
  <cs:dataPoint>
    <cs:lnRef idx="0">
      <a:schemeClr val="accent1"/>
    </cs:lnRef>
    <cs:fillRef idx="3">
      <a:schemeClr val="accent1"/>
    </cs:fillRef>
    <cs:effectRef idx="0">
      <a:schemeClr val="accent1"/>
    </cs:effectRef>
    <cs:fontRef idx="minor">
      <a:schemeClr val="tx1"/>
    </cs:fontRef>
    <cs:spPr/>
  </cs:dataPoint>
  <cs:dataPoint3D>
    <cs:lnRef idx="0">
      <a:schemeClr val="accent1"/>
    </cs:lnRef>
    <cs:fillRef idx="3">
      <a:schemeClr val="accent1"/>
    </cs:fillRef>
    <cs:effectRef idx="0">
      <a:schemeClr val="accent1"/>
    </cs:effectRef>
    <cs:fontRef idx="minor">
      <a:schemeClr val="tx1"/>
    </cs:fontRef>
    <cs:spPr/>
  </cs:dataPoint3D>
  <cs:dataPointLine>
    <cs:lnRef idx="0">
      <a:schemeClr val="accent1"/>
    </cs:lnRef>
    <cs:fillRef idx="3">
      <a:schemeClr val="accent1"/>
    </cs:fillRef>
    <cs:effectRef idx="0">
      <a:schemeClr val="accent1"/>
    </cs:effectRef>
    <cs:fontRef idx="minor">
      <a:schemeClr val="tx1"/>
    </cs:fontRef>
    <cs:spPr>
      <a:ln cap="rnd" w="34925">
        <a:solidFill>
          <a:schemeClr val="phClr"/>
        </a:solidFill>
        <a:round/>
      </a:ln>
    </cs:spPr>
  </cs:dataPointLine>
  <cs:dataPointMarker>
    <cs:lnRef idx="0">
      <a:schemeClr val="phClr"/>
    </cs:lnRef>
    <cs:fillRef idx="3">
      <a:schemeClr val="accent1"/>
    </cs:fillRef>
    <cs:effectRef idx="0">
      <a:schemeClr val="accent1"/>
    </cs:effectRef>
    <cs:fontRef idx="minor">
      <a:schemeClr val="tx1"/>
    </cs:fontRef>
    <cs:spPr>
      <a:ln w="9525">
        <a:solidFill>
          <a:schemeClr val="phClr"/>
        </a:solidFill>
        <a:round/>
      </a:ln>
    </cs:spPr>
  </cs:dataPointMarker>
  <cs:dataPointMarkerLayout size="4" symbol="circle"/>
  <cs:dataPointWireframe>
    <cs:lnRef idx="0">
      <a:schemeClr val="accent1"/>
    </cs:lnRef>
    <cs:fillRef idx="0">
      <a:schemeClr val="accent1"/>
    </cs:fillRef>
    <cs:effectRef idx="0">
      <a:schemeClr val="accent1"/>
    </cs:effectRef>
    <cs:fontRef idx="minor">
      <a:schemeClr val="tx1">
        <a:lumMod val="75000"/>
        <a:lumOff val="25000"/>
      </a:schemeClr>
    </cs:fontRef>
    <cs:spPr/>
    <cs:defRPr dirty="0" lang="en-US" sz="1197"/>
  </cs:dataPointWireframe>
  <cs:dataTable>
    <cs:lnRef idx="0">
      <a:schemeClr val="accent1"/>
    </cs:lnRef>
    <cs:fillRef idx="0">
      <a:schemeClr val="accent1"/>
    </cs:fillRef>
    <cs:effectRef idx="0">
      <a:schemeClr val="accent1"/>
    </cs:effectRef>
    <cs:fontRef idx="minor">
      <a:schemeClr val="tx1">
        <a:lumMod val="65000"/>
        <a:lumOff val="35000"/>
      </a:schemeClr>
    </cs:fontRef>
    <cs:spPr>
      <a:noFill/>
      <a:ln cap="flat" w="9525">
        <a:solidFill>
          <a:schemeClr val="tx1">
            <a:lumMod val="15000"/>
            <a:lumOff val="85000"/>
          </a:schemeClr>
        </a:solidFill>
        <a:round/>
      </a:ln>
    </cs:spPr>
    <cs:defRPr dirty="0" lang="en-US" sz="1197"/>
  </cs:dataTable>
  <cs:downBar>
    <cs:lnRef idx="0">
      <a:schemeClr val="accent1"/>
    </cs:lnRef>
    <cs:fillRef idx="0">
      <a:schemeClr val="accent1"/>
    </cs:fillRef>
    <cs:effectRef idx="0">
      <a:schemeClr val="accent1"/>
    </cs:effectRef>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dropLine>
  <cs:errorBar>
    <cs:lnRef idx="0">
      <a:schemeClr val="accent1"/>
    </cs:lnRef>
    <cs:fillRef idx="0">
      <a:schemeClr val="accent1"/>
    </cs:fillRef>
    <cs:effectRef idx="0">
      <a:schemeClr val="accent1"/>
    </cs:effectRef>
    <cs:fontRef idx="minor">
      <a:schemeClr val="tx1">
        <a:lumMod val="75000"/>
        <a:lumOff val="25000"/>
      </a:schemeClr>
    </cs:fontRef>
    <cs:spPr/>
    <cs:defRPr dirty="0" lang="en-US" sz="1197"/>
  </cs:errorBar>
  <cs:floor>
    <cs:lnRef idx="0">
      <a:schemeClr val="accent1"/>
    </cs:lnRef>
    <cs:fillRef idx="0">
      <a:schemeClr val="accent1"/>
    </cs:fillRef>
    <cs:effectRef idx="0">
      <a:schemeClr val="accent1"/>
    </cs:effectRef>
    <cs:fontRef idx="minor">
      <a:schemeClr val="lt1"/>
    </cs:fontRef>
    <cs:spPr/>
  </cs:floor>
  <cs:gridlineMaj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ajor>
  <cs:gridlineMinor>
    <cs:lnRef idx="0">
      <a:schemeClr val="accent1"/>
    </cs:lnRef>
    <cs:fillRef idx="0">
      <a:schemeClr val="accent1"/>
    </cs:fillRef>
    <cs:effectRef idx="0">
      <a:schemeClr val="accent1"/>
    </cs:effectRef>
    <cs:fontRef idx="minor">
      <a:schemeClr val="tx1"/>
    </cs:fontRef>
    <cs:spPr>
      <a:ln cap="flat" w="9525">
        <a:solidFill>
          <a:schemeClr val="tx1">
            <a:lumMod val="5000"/>
            <a:lumOff val="95000"/>
          </a:schemeClr>
        </a:solidFill>
        <a:round/>
      </a:ln>
    </cs:spPr>
  </cs:gridlineMinor>
  <cs:hiLoLine>
    <cs:lnRef idx="0">
      <a:schemeClr val="accent1"/>
    </cs:lnRef>
    <cs:fillRef idx="0">
      <a:schemeClr val="accent1"/>
    </cs:fillRef>
    <cs:effectRef idx="0">
      <a:schemeClr val="accent1"/>
    </cs:effectRef>
    <cs:fontRef idx="minor">
      <a:schemeClr val="tx1"/>
    </cs:fontRef>
    <cs:spPr>
      <a:ln cap="flat" w="9525">
        <a:solidFill>
          <a:schemeClr val="tx1">
            <a:lumMod val="75000"/>
            <a:lumOff val="25000"/>
          </a:schemeClr>
        </a:solidFill>
        <a:round/>
      </a:ln>
    </cs:spPr>
  </cs:hiLoLine>
  <cs:leader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leaderLine>
  <cs:legend>
    <cs:lnRef idx="0">
      <a:schemeClr val="accent1"/>
    </cs:lnRef>
    <cs:fillRef idx="0">
      <a:schemeClr val="accent1"/>
    </cs:fillRef>
    <cs:effectRef idx="0">
      <a:schemeClr val="accent1"/>
    </cs:effectRef>
    <cs:fontRef idx="minor">
      <a:schemeClr val="tx1">
        <a:lumMod val="65000"/>
        <a:lumOff val="35000"/>
      </a:schemeClr>
    </cs:fontRef>
    <cs:spPr/>
    <cs:defRPr dirty="0" lang="en-US" sz="1197"/>
  </cs:legend>
  <cs:plotArea>
    <cs:lnRef idx="0">
      <a:schemeClr val="accent1"/>
    </cs:lnRef>
    <cs:fillRef idx="0">
      <a:schemeClr val="accent1"/>
    </cs:fillRef>
    <cs:effectRef idx="0">
      <a:schemeClr val="accent1"/>
    </cs:effectRef>
    <cs:fontRef idx="minor">
      <a:schemeClr val="lt1"/>
    </cs:fontRef>
    <cs:spPr/>
  </cs:plotArea>
  <cs:plotArea3D>
    <cs:lnRef idx="0">
      <a:schemeClr val="accent1"/>
    </cs:lnRef>
    <cs:fillRef idx="0">
      <a:schemeClr val="accent1"/>
    </cs:fillRef>
    <cs:effectRef idx="0">
      <a:schemeClr val="accent1"/>
    </cs:effectRef>
    <cs:fontRef idx="minor">
      <a:schemeClr val="lt1"/>
    </cs:fontRef>
    <cs:spPr/>
  </cs:plotArea3D>
  <cs:seriesAxis>
    <cs:lnRef idx="0">
      <a:schemeClr val="accent1"/>
    </cs:lnRef>
    <cs:fillRef idx="0">
      <a:schemeClr val="accent1"/>
    </cs:fillRef>
    <cs:effectRef idx="0">
      <a:schemeClr val="accent1"/>
    </cs:effectRef>
    <cs:fontRef idx="minor">
      <a:schemeClr val="tx1">
        <a:lumMod val="65000"/>
        <a:lumOff val="35000"/>
      </a:schemeClr>
    </cs:fontRef>
    <cs:spPr>
      <a:ln cap="flat" w="12700">
        <a:solidFill>
          <a:schemeClr val="tx1">
            <a:lumMod val="15000"/>
            <a:lumOff val="85000"/>
          </a:schemeClr>
        </a:solidFill>
        <a:round/>
      </a:ln>
    </cs:spPr>
    <cs:defRPr dirty="0" lang="en-US" sz="1197"/>
  </cs:seriesAxis>
  <cs:series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seriesLine>
  <cs:title>
    <cs:lnRef idx="0">
      <a:schemeClr val="accent1"/>
    </cs:lnRef>
    <cs:fillRef idx="0">
      <a:schemeClr val="accent1"/>
    </cs:fillRef>
    <cs:effectRef idx="0">
      <a:schemeClr val="accent1"/>
    </cs:effectRef>
    <cs:fontRef idx="minor">
      <a:schemeClr val="tx1">
        <a:lumMod val="65000"/>
        <a:lumOff val="35000"/>
      </a:schemeClr>
    </cs:fontRef>
    <cs:spPr/>
    <cs:defRPr b="1" baseline="0" dirty="0" lang="en-US" sz="2128">
      <a:latin typeface="+mn-lt"/>
    </cs:defRPr>
  </cs:title>
  <cs:trend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
  <cs:trendlineLabel>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Label>
  <cs:upBar>
    <cs:lnRef idx="0">
      <a:schemeClr val="accent1"/>
    </cs:lnRef>
    <cs:fillRef idx="0">
      <a:schemeClr val="accent1"/>
    </cs:fillRef>
    <cs:effectRef idx="0">
      <a:schemeClr val="accent1"/>
    </cs:effectRef>
    <cs:fontRef idx="minor">
      <a:schemeClr val="dk1"/>
    </cs:fontRef>
    <cs:spPr>
      <a:solidFill>
        <a:schemeClr val="lt1"/>
      </a:solidFill>
      <a:ln w="9525">
        <a:solidFill>
          <a:schemeClr val="tx1">
            <a:lumMod val="15000"/>
            <a:lumOff val="85000"/>
          </a:schemeClr>
        </a:solidFill>
      </a:ln>
    </cs:spPr>
  </cs:upBar>
  <cs:valueAxis>
    <cs:lnRef idx="0">
      <a:schemeClr val="accent1"/>
    </cs:lnRef>
    <cs:fillRef idx="0">
      <a:schemeClr val="accent1"/>
    </cs:fillRef>
    <cs:effectRef idx="0">
      <a:schemeClr val="accent1"/>
    </cs:effectRef>
    <cs:fontRef idx="minor">
      <a:schemeClr val="tx1">
        <a:lumMod val="65000"/>
        <a:lumOff val="35000"/>
      </a:schemeClr>
    </cs:fontRef>
    <cs:spPr/>
    <cs:defRPr dirty="0" lang="en-US" sz="1197"/>
  </cs:valueAxis>
  <cs:wall>
    <cs:lnRef idx="0">
      <a:schemeClr val="accent1"/>
    </cs:lnRef>
    <cs:fillRef idx="0">
      <a:schemeClr val="accent1"/>
    </cs:fillRef>
    <cs:effectRef idx="0">
      <a:schemeClr val="accent1"/>
    </cs:effectRef>
    <cs:fontRef idx="minor">
      <a:schemeClr val="lt1"/>
    </cs:fontRef>
    <cs:spPr/>
  </cs:wall>
</cs:chartStyle>
</file>

<file path=ppt/charts/style2.xml><?xml version="1.0" encoding="utf-8"?>
<cs:chart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cs:axisTitle>
    <cs:lnRef idx="0">
      <a:schemeClr val="accent1"/>
    </cs:lnRef>
    <cs:fillRef idx="0">
      <a:schemeClr val="accent1"/>
    </cs:fillRef>
    <cs:effectRef idx="0">
      <a:schemeClr val="accent1"/>
    </cs:effectRef>
    <cs:fontRef idx="minor">
      <a:schemeClr val="tx1">
        <a:lumMod val="65000"/>
        <a:lumOff val="35000"/>
      </a:schemeClr>
    </cs:fontRef>
    <cs:spPr/>
    <cs:defRPr dirty="0" lang="en-US" sz="1197"/>
  </cs:axisTitle>
  <cs:categoryAxis>
    <cs:lnRef idx="0">
      <a:schemeClr val="accent1"/>
    </cs:lnRef>
    <cs:fillRef idx="0">
      <a:schemeClr val="accent1"/>
    </cs:fillRef>
    <cs:effectRef idx="0">
      <a:schemeClr val="accent1"/>
    </cs:effectRef>
    <cs:fontRef idx="minor">
      <a:schemeClr val="tx1">
        <a:lumMod val="65000"/>
        <a:lumOff val="35000"/>
      </a:schemeClr>
    </cs:fontRef>
    <cs:spPr>
      <a:ln cap="flat" w="12700">
        <a:solidFill>
          <a:schemeClr val="tx1">
            <a:lumMod val="15000"/>
            <a:lumOff val="85000"/>
          </a:schemeClr>
        </a:solidFill>
        <a:round/>
      </a:ln>
    </cs:spPr>
    <cs:defRPr dirty="0" lang="en-US" sz="1197"/>
  </cs:categoryAxis>
  <cs:chartArea>
    <cs:lnRef idx="0">
      <a:schemeClr val="accent1"/>
    </cs:lnRef>
    <cs:fillRef idx="0">
      <a:schemeClr val="accent1"/>
    </cs:fillRef>
    <cs:effectRef idx="0">
      <a:schemeClr val="accent1"/>
    </cs:effectRef>
    <cs:fontRef idx="minor">
      <a:schemeClr val="tx2"/>
    </cs:fontRef>
    <cs:spPr>
      <a:solidFill>
        <a:schemeClr val="bg1"/>
      </a:solidFill>
      <a:ln cap="flat" w="9525">
        <a:solidFill>
          <a:schemeClr val="tx1">
            <a:lumMod val="15000"/>
            <a:lumOff val="85000"/>
          </a:schemeClr>
        </a:solidFill>
        <a:round/>
      </a:ln>
    </cs:spPr>
    <cs:defRPr dirty="0" lang="en-US" sz="1197"/>
  </cs:chartArea>
  <cs:dataLabel>
    <cs:lnRef idx="0">
      <a:schemeClr val="accent1"/>
    </cs:lnRef>
    <cs:fillRef idx="0">
      <a:schemeClr val="accent1"/>
    </cs:fillRef>
    <cs:effectRef idx="0">
      <a:schemeClr val="accent1"/>
    </cs:effectRef>
    <cs:fontRef idx="minor">
      <a:schemeClr val="tx1">
        <a:lumMod val="75000"/>
        <a:lumOff val="25000"/>
      </a:schemeClr>
    </cs:fontRef>
    <cs:spPr/>
    <cs:defRPr dirty="0" lang="en-US" sz="1197"/>
  </cs:dataLabel>
  <cs:dataLabelCallout>
    <cs:lnRef idx="0">
      <a:schemeClr val="accent1"/>
    </cs:lnRef>
    <cs:fillRef idx="0">
      <a:schemeClr val="accent1"/>
    </cs:fillRef>
    <cs:effectRef idx="0">
      <a:schemeClr val="accent1"/>
    </cs:effectRef>
    <cs:fontRef idx="minor">
      <a:schemeClr val="tx1">
        <a:lumMod val="75000"/>
        <a:lumOff val="25000"/>
      </a:schemeClr>
    </cs:fontRef>
    <cs:spPr/>
    <cs:defRPr dirty="0" lang="en-US" sz="1197"/>
  </cs:dataLabelCallout>
  <cs:dataPoint>
    <cs:lnRef idx="0">
      <a:schemeClr val="accent1"/>
    </cs:lnRef>
    <cs:fillRef idx="3">
      <a:schemeClr val="accent1"/>
    </cs:fillRef>
    <cs:effectRef idx="0">
      <a:schemeClr val="accent1"/>
    </cs:effectRef>
    <cs:fontRef idx="minor">
      <a:schemeClr val="tx1"/>
    </cs:fontRef>
    <cs:spPr/>
  </cs:dataPoint>
  <cs:dataPoint3D>
    <cs:lnRef idx="0">
      <a:schemeClr val="accent1"/>
    </cs:lnRef>
    <cs:fillRef idx="3">
      <a:schemeClr val="accent1"/>
    </cs:fillRef>
    <cs:effectRef idx="0">
      <a:schemeClr val="accent1"/>
    </cs:effectRef>
    <cs:fontRef idx="minor">
      <a:schemeClr val="tx1"/>
    </cs:fontRef>
    <cs:spPr/>
  </cs:dataPoint3D>
  <cs:dataPointLine>
    <cs:lnRef idx="0">
      <a:schemeClr val="accent1"/>
    </cs:lnRef>
    <cs:fillRef idx="3">
      <a:schemeClr val="accent1"/>
    </cs:fillRef>
    <cs:effectRef idx="0">
      <a:schemeClr val="accent1"/>
    </cs:effectRef>
    <cs:fontRef idx="minor">
      <a:schemeClr val="tx1"/>
    </cs:fontRef>
    <cs:spPr>
      <a:ln cap="rnd" w="34925">
        <a:solidFill>
          <a:schemeClr val="phClr"/>
        </a:solidFill>
        <a:round/>
      </a:ln>
    </cs:spPr>
  </cs:dataPointLine>
  <cs:dataPointMarker>
    <cs:lnRef idx="0">
      <a:schemeClr val="phClr"/>
    </cs:lnRef>
    <cs:fillRef idx="3">
      <a:schemeClr val="accent1"/>
    </cs:fillRef>
    <cs:effectRef idx="0">
      <a:schemeClr val="accent1"/>
    </cs:effectRef>
    <cs:fontRef idx="minor">
      <a:schemeClr val="tx1"/>
    </cs:fontRef>
    <cs:spPr>
      <a:ln w="9525">
        <a:solidFill>
          <a:schemeClr val="phClr"/>
        </a:solidFill>
        <a:round/>
      </a:ln>
    </cs:spPr>
  </cs:dataPointMarker>
  <cs:dataPointMarkerLayout size="4" symbol="circle"/>
  <cs:dataPointWireframe>
    <cs:lnRef idx="0">
      <a:schemeClr val="accent1"/>
    </cs:lnRef>
    <cs:fillRef idx="0">
      <a:schemeClr val="accent1"/>
    </cs:fillRef>
    <cs:effectRef idx="0">
      <a:schemeClr val="accent1"/>
    </cs:effectRef>
    <cs:fontRef idx="minor">
      <a:schemeClr val="tx1">
        <a:lumMod val="75000"/>
        <a:lumOff val="25000"/>
      </a:schemeClr>
    </cs:fontRef>
    <cs:spPr/>
    <cs:defRPr dirty="0" lang="en-US" sz="1197"/>
  </cs:dataPointWireframe>
  <cs:dataTable>
    <cs:lnRef idx="0">
      <a:schemeClr val="accent1"/>
    </cs:lnRef>
    <cs:fillRef idx="0">
      <a:schemeClr val="accent1"/>
    </cs:fillRef>
    <cs:effectRef idx="0">
      <a:schemeClr val="accent1"/>
    </cs:effectRef>
    <cs:fontRef idx="minor">
      <a:schemeClr val="tx1">
        <a:lumMod val="65000"/>
        <a:lumOff val="35000"/>
      </a:schemeClr>
    </cs:fontRef>
    <cs:spPr>
      <a:noFill/>
      <a:ln cap="flat" w="9525">
        <a:solidFill>
          <a:schemeClr val="tx1">
            <a:lumMod val="15000"/>
            <a:lumOff val="85000"/>
          </a:schemeClr>
        </a:solidFill>
        <a:round/>
      </a:ln>
    </cs:spPr>
    <cs:defRPr dirty="0" lang="en-US" sz="1197"/>
  </cs:dataTable>
  <cs:downBar>
    <cs:lnRef idx="0">
      <a:schemeClr val="accent1"/>
    </cs:lnRef>
    <cs:fillRef idx="0">
      <a:schemeClr val="accent1"/>
    </cs:fillRef>
    <cs:effectRef idx="0">
      <a:schemeClr val="accent1"/>
    </cs:effectRef>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dropLine>
  <cs:errorBar>
    <cs:lnRef idx="0">
      <a:schemeClr val="accent1"/>
    </cs:lnRef>
    <cs:fillRef idx="0">
      <a:schemeClr val="accent1"/>
    </cs:fillRef>
    <cs:effectRef idx="0">
      <a:schemeClr val="accent1"/>
    </cs:effectRef>
    <cs:fontRef idx="minor">
      <a:schemeClr val="tx1">
        <a:lumMod val="75000"/>
        <a:lumOff val="25000"/>
      </a:schemeClr>
    </cs:fontRef>
    <cs:spPr/>
    <cs:defRPr dirty="0" lang="en-US" sz="1197"/>
  </cs:errorBar>
  <cs:floor>
    <cs:lnRef idx="0">
      <a:schemeClr val="accent1"/>
    </cs:lnRef>
    <cs:fillRef idx="0">
      <a:schemeClr val="accent1"/>
    </cs:fillRef>
    <cs:effectRef idx="0">
      <a:schemeClr val="accent1"/>
    </cs:effectRef>
    <cs:fontRef idx="minor">
      <a:schemeClr val="lt1"/>
    </cs:fontRef>
    <cs:spPr/>
  </cs:floor>
  <cs:gridlineMaj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ajor>
  <cs:gridlineMinor>
    <cs:lnRef idx="0">
      <a:schemeClr val="accent1"/>
    </cs:lnRef>
    <cs:fillRef idx="0">
      <a:schemeClr val="accent1"/>
    </cs:fillRef>
    <cs:effectRef idx="0">
      <a:schemeClr val="accent1"/>
    </cs:effectRef>
    <cs:fontRef idx="minor">
      <a:schemeClr val="tx1"/>
    </cs:fontRef>
    <cs:spPr>
      <a:ln cap="flat" w="9525">
        <a:solidFill>
          <a:schemeClr val="tx1">
            <a:lumMod val="5000"/>
            <a:lumOff val="95000"/>
          </a:schemeClr>
        </a:solidFill>
        <a:round/>
      </a:ln>
    </cs:spPr>
  </cs:gridlineMinor>
  <cs:hiLoLine>
    <cs:lnRef idx="0">
      <a:schemeClr val="accent1"/>
    </cs:lnRef>
    <cs:fillRef idx="0">
      <a:schemeClr val="accent1"/>
    </cs:fillRef>
    <cs:effectRef idx="0">
      <a:schemeClr val="accent1"/>
    </cs:effectRef>
    <cs:fontRef idx="minor">
      <a:schemeClr val="tx1"/>
    </cs:fontRef>
    <cs:spPr>
      <a:ln cap="flat" w="9525">
        <a:solidFill>
          <a:schemeClr val="tx1">
            <a:lumMod val="75000"/>
            <a:lumOff val="25000"/>
          </a:schemeClr>
        </a:solidFill>
        <a:round/>
      </a:ln>
    </cs:spPr>
  </cs:hiLoLine>
  <cs:leader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leaderLine>
  <cs:legend>
    <cs:lnRef idx="0">
      <a:schemeClr val="accent1"/>
    </cs:lnRef>
    <cs:fillRef idx="0">
      <a:schemeClr val="accent1"/>
    </cs:fillRef>
    <cs:effectRef idx="0">
      <a:schemeClr val="accent1"/>
    </cs:effectRef>
    <cs:fontRef idx="minor">
      <a:schemeClr val="tx1">
        <a:lumMod val="65000"/>
        <a:lumOff val="35000"/>
      </a:schemeClr>
    </cs:fontRef>
    <cs:spPr/>
    <cs:defRPr dirty="0" lang="en-US" sz="1197"/>
  </cs:legend>
  <cs:plotArea>
    <cs:lnRef idx="0">
      <a:schemeClr val="accent1"/>
    </cs:lnRef>
    <cs:fillRef idx="0">
      <a:schemeClr val="accent1"/>
    </cs:fillRef>
    <cs:effectRef idx="0">
      <a:schemeClr val="accent1"/>
    </cs:effectRef>
    <cs:fontRef idx="minor">
      <a:schemeClr val="lt1"/>
    </cs:fontRef>
    <cs:spPr/>
  </cs:plotArea>
  <cs:plotArea3D>
    <cs:lnRef idx="0">
      <a:schemeClr val="accent1"/>
    </cs:lnRef>
    <cs:fillRef idx="0">
      <a:schemeClr val="accent1"/>
    </cs:fillRef>
    <cs:effectRef idx="0">
      <a:schemeClr val="accent1"/>
    </cs:effectRef>
    <cs:fontRef idx="minor">
      <a:schemeClr val="lt1"/>
    </cs:fontRef>
    <cs:spPr/>
  </cs:plotArea3D>
  <cs:seriesAxis>
    <cs:lnRef idx="0">
      <a:schemeClr val="accent1"/>
    </cs:lnRef>
    <cs:fillRef idx="0">
      <a:schemeClr val="accent1"/>
    </cs:fillRef>
    <cs:effectRef idx="0">
      <a:schemeClr val="accent1"/>
    </cs:effectRef>
    <cs:fontRef idx="minor">
      <a:schemeClr val="tx1">
        <a:lumMod val="65000"/>
        <a:lumOff val="35000"/>
      </a:schemeClr>
    </cs:fontRef>
    <cs:spPr>
      <a:ln cap="flat" w="12700">
        <a:solidFill>
          <a:schemeClr val="tx1">
            <a:lumMod val="15000"/>
            <a:lumOff val="85000"/>
          </a:schemeClr>
        </a:solidFill>
        <a:round/>
      </a:ln>
    </cs:spPr>
    <cs:defRPr dirty="0" lang="en-US" sz="1197"/>
  </cs:seriesAxis>
  <cs:series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seriesLine>
  <cs:title>
    <cs:lnRef idx="0">
      <a:schemeClr val="accent1"/>
    </cs:lnRef>
    <cs:fillRef idx="0">
      <a:schemeClr val="accent1"/>
    </cs:fillRef>
    <cs:effectRef idx="0">
      <a:schemeClr val="accent1"/>
    </cs:effectRef>
    <cs:fontRef idx="minor">
      <a:schemeClr val="tx1">
        <a:lumMod val="65000"/>
        <a:lumOff val="35000"/>
      </a:schemeClr>
    </cs:fontRef>
    <cs:spPr/>
    <cs:defRPr b="1" baseline="0" dirty="0" lang="en-US" sz="2128">
      <a:latin typeface="+mn-lt"/>
    </cs:defRPr>
  </cs:title>
  <cs:trend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
  <cs:trendlineLabel>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Label>
  <cs:upBar>
    <cs:lnRef idx="0">
      <a:schemeClr val="accent1"/>
    </cs:lnRef>
    <cs:fillRef idx="0">
      <a:schemeClr val="accent1"/>
    </cs:fillRef>
    <cs:effectRef idx="0">
      <a:schemeClr val="accent1"/>
    </cs:effectRef>
    <cs:fontRef idx="minor">
      <a:schemeClr val="dk1"/>
    </cs:fontRef>
    <cs:spPr>
      <a:solidFill>
        <a:schemeClr val="lt1"/>
      </a:solidFill>
      <a:ln w="9525">
        <a:solidFill>
          <a:schemeClr val="tx1">
            <a:lumMod val="15000"/>
            <a:lumOff val="85000"/>
          </a:schemeClr>
        </a:solidFill>
      </a:ln>
    </cs:spPr>
  </cs:upBar>
  <cs:valueAxis>
    <cs:lnRef idx="0">
      <a:schemeClr val="accent1"/>
    </cs:lnRef>
    <cs:fillRef idx="0">
      <a:schemeClr val="accent1"/>
    </cs:fillRef>
    <cs:effectRef idx="0">
      <a:schemeClr val="accent1"/>
    </cs:effectRef>
    <cs:fontRef idx="minor">
      <a:schemeClr val="tx1">
        <a:lumMod val="65000"/>
        <a:lumOff val="35000"/>
      </a:schemeClr>
    </cs:fontRef>
    <cs:spPr/>
    <cs:defRPr dirty="0" lang="en-US" sz="1197"/>
  </cs:valueAxis>
  <cs:wall>
    <cs:lnRef idx="0">
      <a:schemeClr val="accent1"/>
    </cs:lnRef>
    <cs:fillRef idx="0">
      <a:schemeClr val="accent1"/>
    </cs:fillRef>
    <cs:effectRef idx="0">
      <a:schemeClr val="accent1"/>
    </cs:effectRef>
    <cs:fontRef idx="minor">
      <a:schemeClr val="lt1"/>
    </cs:fontRef>
    <cs:spPr/>
  </cs:wall>
</cs:chartStyle>
</file>

<file path=ppt/charts/style3.xml><?xml version="1.0" encoding="utf-8"?>
<cs:chart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cs:axisTitle>
    <cs:lnRef idx="0">
      <a:schemeClr val="accent1"/>
    </cs:lnRef>
    <cs:fillRef idx="0">
      <a:schemeClr val="accent1"/>
    </cs:fillRef>
    <cs:effectRef idx="0">
      <a:schemeClr val="accent1"/>
    </cs:effectRef>
    <cs:fontRef idx="minor">
      <a:schemeClr val="tx1">
        <a:lumMod val="65000"/>
        <a:lumOff val="35000"/>
      </a:schemeClr>
    </cs:fontRef>
    <cs:spPr>
      <a:solidFill>
        <a:schemeClr val="bg1">
          <a:lumMod val="65000"/>
        </a:schemeClr>
      </a:solidFill>
      <a:ln>
        <a:solidFill>
          <a:schemeClr val="bg1"/>
        </a:solidFill>
      </a:ln>
    </cs:spPr>
    <cs:defRPr dirty="0" lang="en-US" sz="1197"/>
  </cs:axisTitle>
  <cs:categoryAxis>
    <cs:lnRef idx="0">
      <a:schemeClr val="accent1"/>
    </cs:lnRef>
    <cs:fillRef idx="0">
      <a:schemeClr val="accent1"/>
    </cs:fillRef>
    <cs:effectRef idx="0">
      <a:schemeClr val="accent1"/>
    </cs:effectRef>
    <cs:fontRef idx="minor">
      <a:schemeClr val="tx1">
        <a:lumMod val="65000"/>
        <a:lumOff val="35000"/>
      </a:schemeClr>
    </cs:fontRef>
    <cs:spPr>
      <a:ln cap="flat" w="9525">
        <a:solidFill>
          <a:schemeClr val="tx1">
            <a:lumMod val="15000"/>
            <a:lumOff val="85000"/>
          </a:schemeClr>
        </a:solidFill>
        <a:round/>
      </a:ln>
    </cs:spPr>
    <cs:defRPr dirty="0" lang="en-US" sz="1197"/>
  </cs:categoryAxis>
  <cs:chartArea>
    <cs:lnRef idx="0">
      <a:schemeClr val="accent1"/>
    </cs:lnRef>
    <cs:fillRef idx="0">
      <a:schemeClr val="accent1"/>
    </cs:fillRef>
    <cs:effectRef idx="0">
      <a:schemeClr val="accent1"/>
    </cs:effectRef>
    <cs:fontRef idx="minor">
      <a:schemeClr val="tx1"/>
    </cs:fontRef>
    <cs:spPr>
      <a:solidFill>
        <a:schemeClr val="bg1"/>
      </a:solidFill>
      <a:ln cap="flat" w="9525">
        <a:solidFill>
          <a:schemeClr val="tx1">
            <a:lumMod val="15000"/>
            <a:lumOff val="85000"/>
          </a:schemeClr>
        </a:solidFill>
        <a:round/>
      </a:ln>
    </cs:spPr>
    <cs:defRPr dirty="0" lang="en-US" sz="1330"/>
  </cs:chartArea>
  <cs:dataLabel>
    <cs:lnRef idx="0">
      <a:schemeClr val="accent1"/>
    </cs:lnRef>
    <cs:fillRef idx="0">
      <a:schemeClr val="accent1"/>
    </cs:fillRef>
    <cs:effectRef idx="0">
      <a:schemeClr val="accent1"/>
    </cs:effectRef>
    <cs:fontRef idx="minor">
      <a:schemeClr val="lt1"/>
    </cs:fontRef>
    <cs:spPr/>
    <cs:defRPr b="1" dirty="0" lang="en-US" sz="1330">
      <a:latin typeface="+mn-lt"/>
    </cs:defRPr>
  </cs:dataLabel>
  <cs:dataLabelCallout>
    <cs:lnRef idx="0">
      <a:schemeClr val="accent1"/>
    </cs:lnRef>
    <cs:fillRef idx="0">
      <a:schemeClr val="accent1"/>
    </cs:fillRef>
    <cs:effectRef idx="0">
      <a:schemeClr val="accent1"/>
    </cs:effectRef>
    <cs:fontRef idx="minor">
      <a:schemeClr val="lt1"/>
    </cs:fontRef>
    <cs:spPr/>
    <cs:defRPr b="1" dirty="0" lang="en-US" sz="1330">
      <a:latin typeface="+mn-lt"/>
    </cs:defRPr>
  </cs:dataLabelCallout>
  <cs:dataPoint>
    <cs:lnRef idx="0">
      <a:schemeClr val="accent1"/>
    </cs:lnRef>
    <cs:fillRef idx="0">
      <a:schemeClr val="accent1"/>
    </cs:fillRef>
    <cs:effectRef idx="0">
      <a:schemeClr val="accent1"/>
    </cs:effectRef>
    <cs:fontRef idx="minor">
      <a:schemeClr val="tx1"/>
    </cs:fontRef>
    <cs:spPr>
      <a:solidFill>
        <a:schemeClr val="phClr"/>
      </a:solidFill>
      <a:ln>
        <a:solidFill>
          <a:schemeClr val="lt1"/>
        </a:solidFill>
      </a:ln>
    </cs:spPr>
  </cs:dataPoint>
  <cs:dataPoint3D>
    <cs:lnRef idx="0">
      <a:schemeClr val="accent1"/>
    </cs:lnRef>
    <cs:fillRef idx="0">
      <a:schemeClr val="accent1"/>
    </cs:fillRef>
    <cs:effectRef idx="0">
      <a:schemeClr val="accent1"/>
    </cs:effectRef>
    <cs:fontRef idx="minor">
      <a:schemeClr val="tx1"/>
    </cs:fontRef>
    <cs:spPr>
      <a:solidFill>
        <a:schemeClr val="phClr"/>
      </a:solidFill>
      <a:ln>
        <a:solidFill>
          <a:schemeClr val="lt1"/>
        </a:solidFill>
      </a:ln>
    </cs:spPr>
  </cs:dataPoint3D>
  <cs:dataPointLine>
    <cs:lnRef idx="0">
      <a:schemeClr val="accent1"/>
    </cs:lnRef>
    <cs:fillRef idx="0">
      <a:schemeClr val="accent1"/>
    </cs:fillRef>
    <cs:effectRef idx="0">
      <a:schemeClr val="accent1"/>
    </cs:effectRef>
    <cs:fontRef idx="minor">
      <a:schemeClr val="tx1"/>
    </cs:fontRef>
    <cs:spPr>
      <a:ln cap="rnd" w="28575">
        <a:solidFill>
          <a:schemeClr val="phClr"/>
        </a:solidFill>
        <a:round/>
      </a:ln>
    </cs:spPr>
  </cs:dataPointLine>
  <cs:dataPointMarker>
    <cs:lnRef idx="0">
      <a:schemeClr val="accent1"/>
    </cs:lnRef>
    <cs:fillRef idx="0">
      <a:schemeClr val="accent1"/>
    </cs:fillRef>
    <cs:effectRef idx="0">
      <a:schemeClr val="accent1"/>
    </cs:effectRef>
    <cs:fontRef idx="minor">
      <a:schemeClr val="tx1"/>
    </cs:fontRef>
    <cs:spPr>
      <a:solidFill>
        <a:schemeClr val="phClr"/>
      </a:solidFill>
      <a:ln w="9525">
        <a:solidFill>
          <a:schemeClr val="lt1"/>
        </a:solidFill>
      </a:ln>
    </cs:spPr>
  </cs:dataPointMarker>
  <cs:dataPointMarkerLayout size="4" symbol="circle"/>
  <cs:dataPointWireframe>
    <cs:lnRef idx="0">
      <a:schemeClr val="accent1"/>
    </cs:lnRef>
    <cs:fillRef idx="0">
      <a:schemeClr val="accent1"/>
    </cs:fillRef>
    <cs:effectRef idx="0">
      <a:schemeClr val="accent1"/>
    </cs:effectRef>
    <cs:fontRef idx="minor">
      <a:schemeClr val="lt1"/>
    </cs:fontRef>
    <cs:spPr/>
    <cs:defRPr b="1" dirty="0" lang="en-US" sz="1330">
      <a:latin typeface="+mn-lt"/>
    </cs:defRPr>
  </cs:dataPointWireframe>
  <cs:dataTable>
    <cs:lnRef idx="0">
      <a:schemeClr val="accent1"/>
    </cs:lnRef>
    <cs:fillRef idx="0">
      <a:schemeClr val="accent1"/>
    </cs:fillRef>
    <cs:effectRef idx="0">
      <a:schemeClr val="accent1"/>
    </cs:effectRef>
    <cs:fontRef idx="minor">
      <a:schemeClr val="tx1">
        <a:lumMod val="65000"/>
        <a:lumOff val="35000"/>
      </a:schemeClr>
    </cs:fontRef>
    <cs:spPr>
      <a:ln w="9525">
        <a:solidFill>
          <a:schemeClr val="tx1">
            <a:lumMod val="15000"/>
            <a:lumOff val="85000"/>
          </a:schemeClr>
        </a:solidFill>
      </a:ln>
    </cs:spPr>
    <cs:defRPr dirty="0" lang="en-US" sz="1197"/>
  </cs:dataTable>
  <cs:downBar>
    <cs:lnRef idx="0">
      <a:schemeClr val="accent1"/>
    </cs:lnRef>
    <cs:fillRef idx="0">
      <a:schemeClr val="accent1"/>
    </cs:fillRef>
    <cs:effectRef idx="0">
      <a:schemeClr val="accent1"/>
    </cs:effectRef>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dropLine>
  <cs:errorBar>
    <cs:lnRef idx="0">
      <a:schemeClr val="accent1"/>
    </cs:lnRef>
    <cs:fillRef idx="0">
      <a:schemeClr val="accent1"/>
    </cs:fillRef>
    <cs:effectRef idx="0">
      <a:schemeClr val="accent1"/>
    </cs:effectRef>
    <cs:fontRef idx="minor">
      <a:schemeClr val="lt1"/>
    </cs:fontRef>
    <cs:spPr/>
    <cs:defRPr b="1" dirty="0" lang="en-US" sz="1330">
      <a:latin typeface="+mn-lt"/>
    </cs:defRPr>
  </cs:errorBar>
  <cs:floor>
    <cs:lnRef idx="0">
      <a:schemeClr val="accent1"/>
    </cs:lnRef>
    <cs:fillRef idx="0">
      <a:schemeClr val="accent1"/>
    </cs:fillRef>
    <cs:effectRef idx="0">
      <a:schemeClr val="accent1"/>
    </cs:effectRef>
    <cs:fontRef idx="minor">
      <a:schemeClr val="tx1"/>
    </cs:fontRef>
    <cs:spPr/>
  </cs:floor>
  <cs:gridlineMaj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ajor>
  <cs:gridlineMin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inor>
  <cs:hiLoLine>
    <cs:lnRef idx="0">
      <a:schemeClr val="accent1"/>
    </cs:lnRef>
    <cs:fillRef idx="0">
      <a:schemeClr val="accent1"/>
    </cs:fillRef>
    <cs:effectRef idx="0">
      <a:schemeClr val="accent1"/>
    </cs:effectRef>
    <cs:fontRef idx="minor">
      <a:schemeClr val="tx1"/>
    </cs:fontRef>
    <cs:spPr>
      <a:ln cap="flat" w="9525">
        <a:solidFill>
          <a:schemeClr val="tx1">
            <a:lumMod val="75000"/>
            <a:lumOff val="25000"/>
          </a:schemeClr>
        </a:solidFill>
        <a:round/>
      </a:ln>
    </cs:spPr>
  </cs:hiLoLine>
  <cs:leaderLine>
    <cs:lnRef idx="0">
      <a:schemeClr val="accent1"/>
    </cs:lnRef>
    <cs:fillRef idx="0">
      <a:schemeClr val="accent1"/>
    </cs:fillRef>
    <cs:effectRef idx="0">
      <a:schemeClr val="accent1"/>
    </cs:effectRef>
    <cs:fontRef idx="minor">
      <a:schemeClr val="tx1"/>
    </cs:fontRef>
    <cs:spPr/>
  </cs:leaderLine>
  <cs:legend>
    <cs:lnRef idx="0">
      <a:schemeClr val="accent1"/>
    </cs:lnRef>
    <cs:fillRef idx="0">
      <a:schemeClr val="accent1"/>
    </cs:fillRef>
    <cs:effectRef idx="0">
      <a:schemeClr val="accent1"/>
    </cs:effectRef>
    <cs:fontRef idx="minor">
      <a:schemeClr val="tx1">
        <a:lumMod val="65000"/>
        <a:lumOff val="35000"/>
      </a:schemeClr>
    </cs:fontRef>
    <cs:spPr/>
    <cs:defRPr dirty="0" lang="en-US" sz="1197"/>
  </cs:legend>
  <cs:plotArea>
    <cs:lnRef idx="0">
      <a:schemeClr val="accent1"/>
    </cs:lnRef>
    <cs:fillRef idx="0">
      <a:schemeClr val="accent1"/>
    </cs:fillRef>
    <cs:effectRef idx="0">
      <a:schemeClr val="accent1"/>
    </cs:effectRef>
    <cs:fontRef idx="minor">
      <a:schemeClr val="tx1"/>
    </cs:fontRef>
    <cs:spPr/>
  </cs:plotArea>
  <cs:plotArea3D>
    <cs:lnRef idx="0">
      <a:schemeClr val="accent1"/>
    </cs:lnRef>
    <cs:fillRef idx="0">
      <a:schemeClr val="accent1"/>
    </cs:fillRef>
    <cs:effectRef idx="0">
      <a:schemeClr val="accent1"/>
    </cs:effectRef>
    <cs:fontRef idx="minor">
      <a:schemeClr val="tx1"/>
    </cs:fontRef>
    <cs:spPr/>
  </cs:plotArea3D>
  <cs:seriesAxis>
    <cs:lnRef idx="0">
      <a:schemeClr val="accent1"/>
    </cs:lnRef>
    <cs:fillRef idx="0">
      <a:schemeClr val="accent1"/>
    </cs:fillRef>
    <cs:effectRef idx="0">
      <a:schemeClr val="accent1"/>
    </cs:effectRef>
    <cs:fontRef idx="minor">
      <a:schemeClr val="tx1">
        <a:lumMod val="65000"/>
        <a:lumOff val="35000"/>
      </a:schemeClr>
    </cs:fontRef>
    <cs:spPr>
      <a:ln cap="flat" w="9525">
        <a:solidFill>
          <a:schemeClr val="tx1">
            <a:lumMod val="15000"/>
            <a:lumOff val="85000"/>
          </a:schemeClr>
        </a:solidFill>
        <a:round/>
      </a:ln>
    </cs:spPr>
    <cs:defRPr dirty="0" lang="en-US" sz="1197"/>
  </cs:seriesAxis>
  <cs:seriesLine>
    <cs:lnRef idx="0">
      <a:schemeClr val="accent1"/>
    </cs:lnRef>
    <cs:fillRef idx="0">
      <a:schemeClr val="accent1"/>
    </cs:fillRef>
    <cs:effectRef idx="0">
      <a:schemeClr val="accent1"/>
    </cs:effectRef>
    <cs:fontRef idx="minor">
      <a:schemeClr val="tx1"/>
    </cs:fontRef>
    <cs:spPr>
      <a:ln cap="flat" w="9525">
        <a:solidFill>
          <a:srgbClr val="d9d9d9"/>
        </a:solidFill>
        <a:round/>
      </a:ln>
    </cs:spPr>
  </cs:seriesLine>
  <cs:title>
    <cs:lnRef idx="0">
      <a:schemeClr val="accent1"/>
    </cs:lnRef>
    <cs:fillRef idx="0">
      <a:schemeClr val="accent1"/>
    </cs:fillRef>
    <cs:effectRef idx="0">
      <a:schemeClr val="accent1"/>
    </cs:effectRef>
    <cs:fontRef idx="minor">
      <a:schemeClr val="tx1">
        <a:lumMod val="65000"/>
        <a:lumOff val="35000"/>
      </a:schemeClr>
    </cs:fontRef>
    <cs:spPr/>
    <cs:defRPr b="1" cap="all" dirty="0" lang="en-US" sz="2128">
      <a:latin typeface="+mn-lt"/>
    </cs:defRPr>
  </cs:title>
  <cs:trendline>
    <cs:lnRef idx="0">
      <a:schemeClr val="accent1"/>
    </cs:lnRef>
    <cs:fillRef idx="0">
      <a:schemeClr val="accent1"/>
    </cs:fillRef>
    <cs:effectRef idx="0">
      <a:schemeClr val="accent1"/>
    </cs:effectRef>
    <cs:fontRef idx="minor">
      <a:schemeClr val="tx1"/>
    </cs:fontRef>
    <cs:spPr/>
  </cs:trendline>
  <cs:trendlineLabel>
    <cs:lnRef idx="0">
      <a:schemeClr val="accent1"/>
    </cs:lnRef>
    <cs:fillRef idx="0">
      <a:schemeClr val="accent1"/>
    </cs:fillRef>
    <cs:effectRef idx="0">
      <a:schemeClr val="accent1"/>
    </cs:effectRef>
    <cs:fontRef idx="minor">
      <a:schemeClr val="tx1"/>
    </cs:fontRef>
    <cs:spPr/>
  </cs:trendlineLabel>
  <cs:upBar>
    <cs:lnRef idx="0">
      <a:schemeClr val="accent1"/>
    </cs:lnRef>
    <cs:fillRef idx="0">
      <a:schemeClr val="accent1"/>
    </cs:fillRef>
    <cs:effectRef idx="0">
      <a:schemeClr val="accent1"/>
    </cs:effectRef>
    <cs:fontRef idx="minor">
      <a:schemeClr val="dk1"/>
    </cs:fontRef>
    <cs:spPr>
      <a:solidFill>
        <a:schemeClr val="lt1"/>
      </a:solidFill>
      <a:ln w="9525">
        <a:solidFill>
          <a:schemeClr val="tx1">
            <a:lumMod val="15000"/>
            <a:lumOff val="85000"/>
          </a:schemeClr>
        </a:solidFill>
      </a:ln>
    </cs:spPr>
  </cs:upBar>
  <cs:valueAxis>
    <cs:lnRef idx="0">
      <a:schemeClr val="accent1"/>
    </cs:lnRef>
    <cs:fillRef idx="0">
      <a:schemeClr val="accent1"/>
    </cs:fillRef>
    <cs:effectRef idx="0">
      <a:schemeClr val="accent1"/>
    </cs:effectRef>
    <cs:fontRef idx="minor">
      <a:schemeClr val="tx1">
        <a:lumMod val="65000"/>
        <a:lumOff val="35000"/>
      </a:schemeClr>
    </cs:fontRef>
    <cs:spPr/>
    <cs:defRPr dirty="0" lang="en-US" sz="1197"/>
  </cs:valueAxis>
  <cs:wall>
    <cs:lnRef idx="0">
      <a:schemeClr val="accent1"/>
    </cs:lnRef>
    <cs:fillRef idx="0">
      <a:schemeClr val="accent1"/>
    </cs:fillRef>
    <cs:effectRef idx="0">
      <a:schemeClr val="accent1"/>
    </cs:effectRef>
    <cs:fontRef idx="minor">
      <a:schemeClr val="tx1"/>
    </cs:fontRef>
    <cs:spPr/>
  </cs:wall>
</cs:chartStyle>
</file>

<file path=ppt/charts/style4.xml><?xml version="1.0" encoding="utf-8"?>
<cs:chart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cs:axisTitle>
    <cs:lnRef idx="0">
      <a:schemeClr val="accent1"/>
    </cs:lnRef>
    <cs:fillRef idx="0">
      <a:schemeClr val="accent1"/>
    </cs:fillRef>
    <cs:effectRef idx="0">
      <a:schemeClr val="accent1"/>
    </cs:effectRef>
    <cs:fontRef idx="minor">
      <a:schemeClr val="tx1">
        <a:lumMod val="65000"/>
        <a:lumOff val="35000"/>
      </a:schemeClr>
    </cs:fontRef>
    <cs:spPr>
      <a:solidFill>
        <a:schemeClr val="bg1">
          <a:lumMod val="65000"/>
        </a:schemeClr>
      </a:solidFill>
      <a:ln>
        <a:solidFill>
          <a:schemeClr val="bg1"/>
        </a:solidFill>
      </a:ln>
    </cs:spPr>
    <cs:defRPr dirty="0" lang="en-US" sz="1197"/>
  </cs:axisTitle>
  <cs:categoryAxis>
    <cs:lnRef idx="0">
      <a:schemeClr val="accent1"/>
    </cs:lnRef>
    <cs:fillRef idx="0">
      <a:schemeClr val="accent1"/>
    </cs:fillRef>
    <cs:effectRef idx="0">
      <a:schemeClr val="accent1"/>
    </cs:effectRef>
    <cs:fontRef idx="minor">
      <a:schemeClr val="tx1">
        <a:lumMod val="65000"/>
        <a:lumOff val="35000"/>
      </a:schemeClr>
    </cs:fontRef>
    <cs:spPr>
      <a:ln cap="flat" w="9525">
        <a:solidFill>
          <a:schemeClr val="tx1">
            <a:lumMod val="15000"/>
            <a:lumOff val="85000"/>
          </a:schemeClr>
        </a:solidFill>
        <a:round/>
      </a:ln>
    </cs:spPr>
    <cs:defRPr dirty="0" lang="en-US" sz="1197"/>
  </cs:categoryAxis>
  <cs:chartArea>
    <cs:lnRef idx="0">
      <a:schemeClr val="accent1"/>
    </cs:lnRef>
    <cs:fillRef idx="0">
      <a:schemeClr val="accent1"/>
    </cs:fillRef>
    <cs:effectRef idx="0">
      <a:schemeClr val="accent1"/>
    </cs:effectRef>
    <cs:fontRef idx="minor">
      <a:schemeClr val="tx1"/>
    </cs:fontRef>
    <cs:spPr>
      <a:solidFill>
        <a:schemeClr val="bg1"/>
      </a:solidFill>
      <a:ln cap="flat" w="9525">
        <a:solidFill>
          <a:schemeClr val="tx1">
            <a:lumMod val="15000"/>
            <a:lumOff val="85000"/>
          </a:schemeClr>
        </a:solidFill>
        <a:round/>
      </a:ln>
    </cs:spPr>
    <cs:defRPr dirty="0" lang="en-US" sz="1330"/>
  </cs:chartArea>
  <cs:dataLabel>
    <cs:lnRef idx="0">
      <a:schemeClr val="accent1"/>
    </cs:lnRef>
    <cs:fillRef idx="0">
      <a:schemeClr val="accent1"/>
    </cs:fillRef>
    <cs:effectRef idx="0">
      <a:schemeClr val="accent1"/>
    </cs:effectRef>
    <cs:fontRef idx="minor">
      <a:schemeClr val="lt1"/>
    </cs:fontRef>
    <cs:spPr/>
    <cs:defRPr b="1" dirty="0" lang="en-US" sz="1330">
      <a:latin typeface="+mn-lt"/>
    </cs:defRPr>
  </cs:dataLabel>
  <cs:dataLabelCallout>
    <cs:lnRef idx="0">
      <a:schemeClr val="accent1"/>
    </cs:lnRef>
    <cs:fillRef idx="0">
      <a:schemeClr val="accent1"/>
    </cs:fillRef>
    <cs:effectRef idx="0">
      <a:schemeClr val="accent1"/>
    </cs:effectRef>
    <cs:fontRef idx="minor">
      <a:schemeClr val="lt1"/>
    </cs:fontRef>
    <cs:spPr/>
    <cs:defRPr b="1" dirty="0" lang="en-US" sz="1330">
      <a:latin typeface="+mn-lt"/>
    </cs:defRPr>
  </cs:dataLabelCallout>
  <cs:dataPoint>
    <cs:lnRef idx="0">
      <a:schemeClr val="accent1"/>
    </cs:lnRef>
    <cs:fillRef idx="0">
      <a:schemeClr val="accent1"/>
    </cs:fillRef>
    <cs:effectRef idx="0">
      <a:schemeClr val="accent1"/>
    </cs:effectRef>
    <cs:fontRef idx="minor">
      <a:schemeClr val="tx1"/>
    </cs:fontRef>
    <cs:spPr>
      <a:solidFill>
        <a:schemeClr val="phClr"/>
      </a:solidFill>
      <a:ln>
        <a:solidFill>
          <a:schemeClr val="lt1"/>
        </a:solidFill>
      </a:ln>
    </cs:spPr>
  </cs:dataPoint>
  <cs:dataPoint3D>
    <cs:lnRef idx="0">
      <a:schemeClr val="accent1"/>
    </cs:lnRef>
    <cs:fillRef idx="0">
      <a:schemeClr val="accent1"/>
    </cs:fillRef>
    <cs:effectRef idx="0">
      <a:schemeClr val="accent1"/>
    </cs:effectRef>
    <cs:fontRef idx="minor">
      <a:schemeClr val="tx1"/>
    </cs:fontRef>
    <cs:spPr>
      <a:solidFill>
        <a:schemeClr val="phClr"/>
      </a:solidFill>
      <a:ln>
        <a:solidFill>
          <a:schemeClr val="lt1"/>
        </a:solidFill>
      </a:ln>
    </cs:spPr>
  </cs:dataPoint3D>
  <cs:dataPointLine>
    <cs:lnRef idx="0">
      <a:schemeClr val="accent1"/>
    </cs:lnRef>
    <cs:fillRef idx="0">
      <a:schemeClr val="accent1"/>
    </cs:fillRef>
    <cs:effectRef idx="0">
      <a:schemeClr val="accent1"/>
    </cs:effectRef>
    <cs:fontRef idx="minor">
      <a:schemeClr val="tx1"/>
    </cs:fontRef>
    <cs:spPr>
      <a:ln cap="rnd" w="28575">
        <a:solidFill>
          <a:schemeClr val="phClr"/>
        </a:solidFill>
        <a:round/>
      </a:ln>
    </cs:spPr>
  </cs:dataPointLine>
  <cs:dataPointMarker>
    <cs:lnRef idx="0">
      <a:schemeClr val="accent1"/>
    </cs:lnRef>
    <cs:fillRef idx="0">
      <a:schemeClr val="accent1"/>
    </cs:fillRef>
    <cs:effectRef idx="0">
      <a:schemeClr val="accent1"/>
    </cs:effectRef>
    <cs:fontRef idx="minor">
      <a:schemeClr val="tx1"/>
    </cs:fontRef>
    <cs:spPr>
      <a:solidFill>
        <a:schemeClr val="phClr"/>
      </a:solidFill>
      <a:ln w="9525">
        <a:solidFill>
          <a:schemeClr val="lt1"/>
        </a:solidFill>
      </a:ln>
    </cs:spPr>
  </cs:dataPointMarker>
  <cs:dataPointMarkerLayout size="4" symbol="circle"/>
  <cs:dataPointWireframe>
    <cs:lnRef idx="0">
      <a:schemeClr val="accent1"/>
    </cs:lnRef>
    <cs:fillRef idx="0">
      <a:schemeClr val="accent1"/>
    </cs:fillRef>
    <cs:effectRef idx="0">
      <a:schemeClr val="accent1"/>
    </cs:effectRef>
    <cs:fontRef idx="minor">
      <a:schemeClr val="lt1"/>
    </cs:fontRef>
    <cs:spPr/>
    <cs:defRPr b="1" dirty="0" lang="en-US" sz="1330">
      <a:latin typeface="+mn-lt"/>
    </cs:defRPr>
  </cs:dataPointWireframe>
  <cs:dataTable>
    <cs:lnRef idx="0">
      <a:schemeClr val="accent1"/>
    </cs:lnRef>
    <cs:fillRef idx="0">
      <a:schemeClr val="accent1"/>
    </cs:fillRef>
    <cs:effectRef idx="0">
      <a:schemeClr val="accent1"/>
    </cs:effectRef>
    <cs:fontRef idx="minor">
      <a:schemeClr val="tx1">
        <a:lumMod val="65000"/>
        <a:lumOff val="35000"/>
      </a:schemeClr>
    </cs:fontRef>
    <cs:spPr>
      <a:ln w="9525">
        <a:solidFill>
          <a:schemeClr val="tx1">
            <a:lumMod val="15000"/>
            <a:lumOff val="85000"/>
          </a:schemeClr>
        </a:solidFill>
      </a:ln>
    </cs:spPr>
    <cs:defRPr dirty="0" lang="en-US" sz="1197"/>
  </cs:dataTable>
  <cs:downBar>
    <cs:lnRef idx="0">
      <a:schemeClr val="accent1"/>
    </cs:lnRef>
    <cs:fillRef idx="0">
      <a:schemeClr val="accent1"/>
    </cs:fillRef>
    <cs:effectRef idx="0">
      <a:schemeClr val="accent1"/>
    </cs:effectRef>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dropLine>
  <cs:errorBar>
    <cs:lnRef idx="0">
      <a:schemeClr val="accent1"/>
    </cs:lnRef>
    <cs:fillRef idx="0">
      <a:schemeClr val="accent1"/>
    </cs:fillRef>
    <cs:effectRef idx="0">
      <a:schemeClr val="accent1"/>
    </cs:effectRef>
    <cs:fontRef idx="minor">
      <a:schemeClr val="lt1"/>
    </cs:fontRef>
    <cs:spPr/>
    <cs:defRPr b="1" dirty="0" lang="en-US" sz="1330">
      <a:latin typeface="+mn-lt"/>
    </cs:defRPr>
  </cs:errorBar>
  <cs:floor>
    <cs:lnRef idx="0">
      <a:schemeClr val="accent1"/>
    </cs:lnRef>
    <cs:fillRef idx="0">
      <a:schemeClr val="accent1"/>
    </cs:fillRef>
    <cs:effectRef idx="0">
      <a:schemeClr val="accent1"/>
    </cs:effectRef>
    <cs:fontRef idx="minor">
      <a:schemeClr val="tx1"/>
    </cs:fontRef>
    <cs:spPr/>
  </cs:floor>
  <cs:gridlineMaj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ajor>
  <cs:gridlineMin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inor>
  <cs:hiLoLine>
    <cs:lnRef idx="0">
      <a:schemeClr val="accent1"/>
    </cs:lnRef>
    <cs:fillRef idx="0">
      <a:schemeClr val="accent1"/>
    </cs:fillRef>
    <cs:effectRef idx="0">
      <a:schemeClr val="accent1"/>
    </cs:effectRef>
    <cs:fontRef idx="minor">
      <a:schemeClr val="tx1"/>
    </cs:fontRef>
    <cs:spPr>
      <a:ln cap="flat" w="9525">
        <a:solidFill>
          <a:schemeClr val="tx1">
            <a:lumMod val="75000"/>
            <a:lumOff val="25000"/>
          </a:schemeClr>
        </a:solidFill>
        <a:round/>
      </a:ln>
    </cs:spPr>
  </cs:hiLoLine>
  <cs:leaderLine>
    <cs:lnRef idx="0">
      <a:schemeClr val="accent1"/>
    </cs:lnRef>
    <cs:fillRef idx="0">
      <a:schemeClr val="accent1"/>
    </cs:fillRef>
    <cs:effectRef idx="0">
      <a:schemeClr val="accent1"/>
    </cs:effectRef>
    <cs:fontRef idx="minor">
      <a:schemeClr val="tx1"/>
    </cs:fontRef>
    <cs:spPr/>
  </cs:leaderLine>
  <cs:legend>
    <cs:lnRef idx="0">
      <a:schemeClr val="accent1"/>
    </cs:lnRef>
    <cs:fillRef idx="0">
      <a:schemeClr val="accent1"/>
    </cs:fillRef>
    <cs:effectRef idx="0">
      <a:schemeClr val="accent1"/>
    </cs:effectRef>
    <cs:fontRef idx="minor">
      <a:schemeClr val="tx1">
        <a:lumMod val="65000"/>
        <a:lumOff val="35000"/>
      </a:schemeClr>
    </cs:fontRef>
    <cs:spPr/>
    <cs:defRPr dirty="0" lang="en-US" sz="1197"/>
  </cs:legend>
  <cs:plotArea>
    <cs:lnRef idx="0">
      <a:schemeClr val="accent1"/>
    </cs:lnRef>
    <cs:fillRef idx="0">
      <a:schemeClr val="accent1"/>
    </cs:fillRef>
    <cs:effectRef idx="0">
      <a:schemeClr val="accent1"/>
    </cs:effectRef>
    <cs:fontRef idx="minor">
      <a:schemeClr val="tx1"/>
    </cs:fontRef>
    <cs:spPr/>
  </cs:plotArea>
  <cs:plotArea3D>
    <cs:lnRef idx="0">
      <a:schemeClr val="accent1"/>
    </cs:lnRef>
    <cs:fillRef idx="0">
      <a:schemeClr val="accent1"/>
    </cs:fillRef>
    <cs:effectRef idx="0">
      <a:schemeClr val="accent1"/>
    </cs:effectRef>
    <cs:fontRef idx="minor">
      <a:schemeClr val="tx1"/>
    </cs:fontRef>
    <cs:spPr/>
  </cs:plotArea3D>
  <cs:seriesAxis>
    <cs:lnRef idx="0">
      <a:schemeClr val="accent1"/>
    </cs:lnRef>
    <cs:fillRef idx="0">
      <a:schemeClr val="accent1"/>
    </cs:fillRef>
    <cs:effectRef idx="0">
      <a:schemeClr val="accent1"/>
    </cs:effectRef>
    <cs:fontRef idx="minor">
      <a:schemeClr val="tx1">
        <a:lumMod val="65000"/>
        <a:lumOff val="35000"/>
      </a:schemeClr>
    </cs:fontRef>
    <cs:spPr>
      <a:ln cap="flat" w="9525">
        <a:solidFill>
          <a:schemeClr val="tx1">
            <a:lumMod val="15000"/>
            <a:lumOff val="85000"/>
          </a:schemeClr>
        </a:solidFill>
        <a:round/>
      </a:ln>
    </cs:spPr>
    <cs:defRPr dirty="0" lang="en-US" sz="1197"/>
  </cs:seriesAxis>
  <cs:seriesLine>
    <cs:lnRef idx="0">
      <a:schemeClr val="accent1"/>
    </cs:lnRef>
    <cs:fillRef idx="0">
      <a:schemeClr val="accent1"/>
    </cs:fillRef>
    <cs:effectRef idx="0">
      <a:schemeClr val="accent1"/>
    </cs:effectRef>
    <cs:fontRef idx="minor">
      <a:schemeClr val="tx1"/>
    </cs:fontRef>
    <cs:spPr>
      <a:ln cap="flat" w="9525">
        <a:solidFill>
          <a:srgbClr val="d9d9d9"/>
        </a:solidFill>
        <a:round/>
      </a:ln>
    </cs:spPr>
  </cs:seriesLine>
  <cs:title>
    <cs:lnRef idx="0">
      <a:schemeClr val="accent1"/>
    </cs:lnRef>
    <cs:fillRef idx="0">
      <a:schemeClr val="accent1"/>
    </cs:fillRef>
    <cs:effectRef idx="0">
      <a:schemeClr val="accent1"/>
    </cs:effectRef>
    <cs:fontRef idx="minor">
      <a:schemeClr val="tx1">
        <a:lumMod val="65000"/>
        <a:lumOff val="35000"/>
      </a:schemeClr>
    </cs:fontRef>
    <cs:spPr/>
    <cs:defRPr b="1" cap="all" dirty="0" lang="en-US" sz="2128">
      <a:latin typeface="+mn-lt"/>
    </cs:defRPr>
  </cs:title>
  <cs:trendline>
    <cs:lnRef idx="0">
      <a:schemeClr val="accent1"/>
    </cs:lnRef>
    <cs:fillRef idx="0">
      <a:schemeClr val="accent1"/>
    </cs:fillRef>
    <cs:effectRef idx="0">
      <a:schemeClr val="accent1"/>
    </cs:effectRef>
    <cs:fontRef idx="minor">
      <a:schemeClr val="tx1"/>
    </cs:fontRef>
    <cs:spPr/>
  </cs:trendline>
  <cs:trendlineLabel>
    <cs:lnRef idx="0">
      <a:schemeClr val="accent1"/>
    </cs:lnRef>
    <cs:fillRef idx="0">
      <a:schemeClr val="accent1"/>
    </cs:fillRef>
    <cs:effectRef idx="0">
      <a:schemeClr val="accent1"/>
    </cs:effectRef>
    <cs:fontRef idx="minor">
      <a:schemeClr val="tx1"/>
    </cs:fontRef>
    <cs:spPr/>
  </cs:trendlineLabel>
  <cs:upBar>
    <cs:lnRef idx="0">
      <a:schemeClr val="accent1"/>
    </cs:lnRef>
    <cs:fillRef idx="0">
      <a:schemeClr val="accent1"/>
    </cs:fillRef>
    <cs:effectRef idx="0">
      <a:schemeClr val="accent1"/>
    </cs:effectRef>
    <cs:fontRef idx="minor">
      <a:schemeClr val="dk1"/>
    </cs:fontRef>
    <cs:spPr>
      <a:solidFill>
        <a:schemeClr val="lt1"/>
      </a:solidFill>
      <a:ln w="9525">
        <a:solidFill>
          <a:schemeClr val="tx1">
            <a:lumMod val="15000"/>
            <a:lumOff val="85000"/>
          </a:schemeClr>
        </a:solidFill>
      </a:ln>
    </cs:spPr>
  </cs:upBar>
  <cs:valueAxis>
    <cs:lnRef idx="0">
      <a:schemeClr val="accent1"/>
    </cs:lnRef>
    <cs:fillRef idx="0">
      <a:schemeClr val="accent1"/>
    </cs:fillRef>
    <cs:effectRef idx="0">
      <a:schemeClr val="accent1"/>
    </cs:effectRef>
    <cs:fontRef idx="minor">
      <a:schemeClr val="tx1">
        <a:lumMod val="65000"/>
        <a:lumOff val="35000"/>
      </a:schemeClr>
    </cs:fontRef>
    <cs:spPr/>
    <cs:defRPr dirty="0" lang="en-US" sz="1197"/>
  </cs:valueAxis>
  <cs:wall>
    <cs:lnRef idx="0">
      <a:schemeClr val="accent1"/>
    </cs:lnRef>
    <cs:fillRef idx="0">
      <a:schemeClr val="accent1"/>
    </cs:fillRef>
    <cs:effectRef idx="0">
      <a:schemeClr val="accent1"/>
    </cs:effectRef>
    <cs:fontRef idx="minor">
      <a:schemeClr val="tx1"/>
    </cs:fontRef>
    <cs:spPr/>
  </cs:wall>
</cs:chartStyle>
</file>

<file path=ppt/charts/style5.xml><?xml version="1.0" encoding="utf-8"?>
<cs:chartStyle xmlns:cs="http://schemas.microsoft.com/office/drawing/2012/chartStyle" xmlns:a="http://schemas.openxmlformats.org/drawingml/2006/main" xmlns:c="http://schemas.openxmlformats.org/drawingml/2006/chart" xmlns:ns1="http://schemas.openxmlformats.org/officeDocument/2006/extended-properties" xmlns:p="http://schemas.openxmlformats.org/presentationml/2006/main" xmlns:r="http://schemas.openxmlformats.org/officeDocument/2006/relationships" xmlns:vt="http://schemas.openxmlformats.org/officeDocument/2006/docPropsVTypes">
  <cs:axisTitle>
    <cs:lnRef idx="0">
      <a:schemeClr val="accent1"/>
    </cs:lnRef>
    <cs:fillRef idx="0">
      <a:schemeClr val="accent1"/>
    </cs:fillRef>
    <cs:effectRef idx="0">
      <a:schemeClr val="accent1"/>
    </cs:effectRef>
    <cs:fontRef idx="minor">
      <a:schemeClr val="tx1">
        <a:lumMod val="65000"/>
        <a:lumOff val="35000"/>
      </a:schemeClr>
    </cs:fontRef>
    <cs:spPr/>
    <cs:defRPr dirty="0" lang="en-US" sz="1197"/>
  </cs:axisTitle>
  <cs:categoryAxis>
    <cs:lnRef idx="0">
      <a:schemeClr val="accent1"/>
    </cs:lnRef>
    <cs:fillRef idx="0">
      <a:schemeClr val="accent1"/>
    </cs:fillRef>
    <cs:effectRef idx="0">
      <a:schemeClr val="accent1"/>
    </cs:effectRef>
    <cs:fontRef idx="minor">
      <a:schemeClr val="tx1">
        <a:lumMod val="65000"/>
        <a:lumOff val="35000"/>
      </a:schemeClr>
    </cs:fontRef>
    <cs:spPr/>
    <cs:defRPr dirty="0" lang="en-US" sz="1197"/>
  </cs:categoryAxis>
  <cs:chartArea>
    <cs:lnRef idx="0">
      <a:schemeClr val="accent1"/>
    </cs:lnRef>
    <cs:fillRef idx="0">
      <a:schemeClr val="accent1"/>
    </cs:fillRef>
    <cs:effectRef idx="0">
      <a:schemeClr val="accent1"/>
    </cs:effectRef>
    <cs:fontRef idx="minor">
      <a:schemeClr val="tx1"/>
    </cs:fontRef>
    <cs:spPr>
      <a:solidFill>
        <a:schemeClr val="bg1"/>
      </a:solidFill>
      <a:ln cap="flat" w="9525">
        <a:solidFill>
          <a:schemeClr val="tx1">
            <a:lumMod val="15000"/>
            <a:lumOff val="85000"/>
          </a:schemeClr>
        </a:solidFill>
        <a:round/>
      </a:ln>
    </cs:spPr>
    <cs:defRPr dirty="0" lang="en-US" sz="1197"/>
  </cs:chartArea>
  <cs:dataLabel>
    <cs:lnRef idx="0">
      <a:schemeClr val="accent1"/>
    </cs:lnRef>
    <cs:fillRef idx="0">
      <a:schemeClr val="accent1"/>
    </cs:fillRef>
    <cs:effectRef idx="0">
      <a:schemeClr val="accent1"/>
    </cs:effectRef>
    <cs:fontRef idx="minor">
      <a:schemeClr val="lt1"/>
    </cs:fontRef>
    <cs:spPr/>
    <cs:defRPr b="1" dirty="0" lang="en-US" sz="1197">
      <a:latin typeface="+mn-lt"/>
    </cs:defRPr>
  </cs:dataLabel>
  <cs:dataLabelCallout>
    <cs:lnRef idx="0">
      <a:schemeClr val="accent1"/>
    </cs:lnRef>
    <cs:fillRef idx="0">
      <a:schemeClr val="accent1"/>
    </cs:fillRef>
    <cs:effectRef idx="0">
      <a:schemeClr val="accent1"/>
    </cs:effectRef>
    <cs:fontRef idx="minor">
      <a:schemeClr val="lt1"/>
    </cs:fontRef>
    <cs:spPr/>
    <cs:defRPr b="1" dirty="0" lang="en-US" sz="1197">
      <a:latin typeface="+mn-lt"/>
    </cs:defRPr>
  </cs:dataLabelCallout>
  <cs:dataPoint>
    <cs:lnRef idx="0">
      <a:schemeClr val="accent1"/>
    </cs:lnRef>
    <cs:fillRef idx="0">
      <a:schemeClr val="accent1"/>
    </cs:fillRef>
    <cs:effectRef idx="0">
      <a:schemeClr val="accent1"/>
    </cs:effectRef>
    <cs:fontRef idx="minor">
      <a:schemeClr val="tx1"/>
    </cs:fontRef>
    <cs:spPr>
      <a:solidFill>
        <a:schemeClr val="phClr"/>
      </a:solidFill>
    </cs:spPr>
  </cs:dataPoint>
  <cs:dataPoint3D>
    <cs:lnRef idx="0">
      <a:schemeClr val="accent1"/>
    </cs:lnRef>
    <cs:fillRef idx="0">
      <a:schemeClr val="accent1"/>
    </cs:fillRef>
    <cs:effectRef idx="0">
      <a:schemeClr val="accent1"/>
    </cs:effectRef>
    <cs:fontRef idx="minor">
      <a:schemeClr val="tx1"/>
    </cs:fontRef>
    <cs:spPr>
      <a:solidFill>
        <a:schemeClr val="phClr"/>
      </a:solidFill>
    </cs:spPr>
  </cs:dataPoint3D>
  <cs:dataPointLine>
    <cs:lnRef idx="0">
      <a:schemeClr val="accent1"/>
    </cs:lnRef>
    <cs:fillRef idx="0">
      <a:schemeClr val="accent1"/>
    </cs:fillRef>
    <cs:effectRef idx="0">
      <a:schemeClr val="accent1"/>
    </cs:effectRef>
    <cs:fontRef idx="minor">
      <a:schemeClr val="tx1"/>
    </cs:fontRef>
    <cs:spPr>
      <a:ln cap="rnd" w="28575">
        <a:solidFill>
          <a:schemeClr val="phClr"/>
        </a:solidFill>
        <a:round/>
      </a:ln>
    </cs:spPr>
  </cs:dataPointLine>
  <cs:dataPointMarker>
    <cs:lnRef idx="0">
      <a:schemeClr val="accent1"/>
    </cs:lnRef>
    <cs:fillRef idx="0">
      <a:schemeClr val="accent1"/>
    </cs:fillRef>
    <cs:effectRef idx="0">
      <a:schemeClr val="accent1"/>
    </cs:effectRef>
    <cs:fontRef idx="minor">
      <a:schemeClr val="tx1"/>
    </cs:fontRef>
    <cs:spPr>
      <a:solidFill>
        <a:schemeClr val="phClr"/>
      </a:solidFill>
      <a:ln w="9525">
        <a:solidFill>
          <a:schemeClr val="lt1"/>
        </a:solidFill>
      </a:ln>
    </cs:spPr>
  </cs:dataPointMarker>
  <cs:dataPointMarkerLayout size="4" symbol="circle"/>
  <cs:dataPointWireframe>
    <cs:lnRef idx="0">
      <a:schemeClr val="accent1"/>
    </cs:lnRef>
    <cs:fillRef idx="0">
      <a:schemeClr val="accent1"/>
    </cs:fillRef>
    <cs:effectRef idx="0">
      <a:schemeClr val="accent1"/>
    </cs:effectRef>
    <cs:fontRef idx="minor">
      <a:schemeClr val="lt1"/>
    </cs:fontRef>
    <cs:spPr/>
    <cs:defRPr b="1" dirty="0" lang="en-US" sz="1197">
      <a:latin typeface="+mn-lt"/>
    </cs:defRPr>
  </cs:dataPointWireframe>
  <cs:dataTable>
    <cs:lnRef idx="0">
      <a:schemeClr val="accent1"/>
    </cs:lnRef>
    <cs:fillRef idx="0">
      <a:schemeClr val="accent1"/>
    </cs:fillRef>
    <cs:effectRef idx="0">
      <a:schemeClr val="accent1"/>
    </cs:effectRef>
    <cs:fontRef idx="minor">
      <a:schemeClr val="tx1">
        <a:lumMod val="65000"/>
        <a:lumOff val="35000"/>
      </a:schemeClr>
    </cs:fontRef>
    <cs:spPr>
      <a:noFill/>
      <a:ln cap="flat" w="9525">
        <a:solidFill>
          <a:schemeClr val="tx1">
            <a:lumMod val="15000"/>
            <a:lumOff val="85000"/>
          </a:schemeClr>
        </a:solidFill>
        <a:round/>
      </a:ln>
    </cs:spPr>
    <cs:defRPr dirty="0" lang="en-US" sz="1197"/>
  </cs:dataTable>
  <cs:downBar>
    <cs:lnRef idx="0">
      <a:schemeClr val="accent1"/>
    </cs:lnRef>
    <cs:fillRef idx="0">
      <a:schemeClr val="accent1"/>
    </cs:fillRef>
    <cs:effectRef idx="0">
      <a:schemeClr val="accent1"/>
    </cs:effectRef>
    <cs:fontRef idx="minor">
      <a:schemeClr val="tx1"/>
    </cs:fontRef>
    <cs:spPr>
      <a:solidFill>
        <a:schemeClr val="dk1">
          <a:lumMod val="75000"/>
          <a:lumOff val="25000"/>
        </a:schemeClr>
      </a:solidFill>
      <a:ln cap="flat" w="9525">
        <a:solidFill>
          <a:schemeClr val="tx1">
            <a:lumMod val="65000"/>
            <a:lumOff val="35000"/>
          </a:schemeClr>
        </a:solidFill>
        <a:round/>
      </a:ln>
    </cs:spPr>
  </cs:downBar>
  <cs:drop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dropLine>
  <cs:errorBar>
    <cs:lnRef idx="0">
      <a:schemeClr val="accent1"/>
    </cs:lnRef>
    <cs:fillRef idx="0">
      <a:schemeClr val="accent1"/>
    </cs:fillRef>
    <cs:effectRef idx="0">
      <a:schemeClr val="accent1"/>
    </cs:effectRef>
    <cs:fontRef idx="minor">
      <a:schemeClr val="lt1"/>
    </cs:fontRef>
    <cs:spPr/>
    <cs:defRPr b="1" dirty="0" lang="en-US" sz="1197">
      <a:latin typeface="+mn-lt"/>
    </cs:defRPr>
  </cs:errorBar>
  <cs:floor>
    <cs:lnRef idx="0">
      <a:schemeClr val="accent1"/>
    </cs:lnRef>
    <cs:fillRef idx="0">
      <a:schemeClr val="accent1"/>
    </cs:fillRef>
    <cs:effectRef idx="0">
      <a:schemeClr val="accent1"/>
    </cs:effectRef>
    <cs:fontRef idx="minor">
      <a:schemeClr val="tx1"/>
    </cs:fontRef>
    <cs:spPr>
      <a:noFill/>
      <a:ln>
        <a:noFill/>
      </a:ln>
    </cs:spPr>
  </cs:floor>
  <cs:gridlineMajor>
    <cs:lnRef idx="0">
      <a:schemeClr val="accent1"/>
    </cs:lnRef>
    <cs:fillRef idx="0">
      <a:schemeClr val="accent1"/>
    </cs:fillRef>
    <cs:effectRef idx="0">
      <a:schemeClr val="accent1"/>
    </cs:effectRef>
    <cs:fontRef idx="minor">
      <a:schemeClr val="tx1"/>
    </cs:fontRef>
    <cs:spPr>
      <a:ln cap="flat" w="9525">
        <a:solidFill>
          <a:schemeClr val="tx1">
            <a:lumMod val="15000"/>
            <a:lumOff val="85000"/>
          </a:schemeClr>
        </a:solidFill>
        <a:round/>
      </a:ln>
    </cs:spPr>
  </cs:gridlineMajor>
  <cs:gridlineMinor>
    <cs:lnRef idx="0">
      <a:schemeClr val="accent1"/>
    </cs:lnRef>
    <cs:fillRef idx="0">
      <a:schemeClr val="accent1"/>
    </cs:fillRef>
    <cs:effectRef idx="0">
      <a:schemeClr val="accent1"/>
    </cs:effectRef>
    <cs:fontRef idx="minor">
      <a:schemeClr val="tx1"/>
    </cs:fontRef>
    <cs:spPr>
      <a:ln cap="flat" w="9525">
        <a:solidFill>
          <a:schemeClr val="tx1">
            <a:lumMod val="5000"/>
            <a:lumOff val="95000"/>
          </a:schemeClr>
        </a:solidFill>
        <a:round/>
      </a:ln>
    </cs:spPr>
  </cs:gridlineMinor>
  <cs:hiLoLine>
    <cs:lnRef idx="0">
      <a:schemeClr val="accent1"/>
    </cs:lnRef>
    <cs:fillRef idx="0">
      <a:schemeClr val="accent1"/>
    </cs:fillRef>
    <cs:effectRef idx="0">
      <a:schemeClr val="accent1"/>
    </cs:effectRef>
    <cs:fontRef idx="minor">
      <a:schemeClr val="tx1"/>
    </cs:fontRef>
    <cs:spPr>
      <a:ln cap="flat" w="9525">
        <a:solidFill>
          <a:schemeClr val="tx1">
            <a:lumMod val="50000"/>
            <a:lumOff val="50000"/>
          </a:schemeClr>
        </a:solidFill>
        <a:round/>
      </a:ln>
    </cs:spPr>
  </cs:hiLoLine>
  <cs:leader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leaderLine>
  <cs:legend>
    <cs:lnRef idx="0">
      <a:schemeClr val="accent1"/>
    </cs:lnRef>
    <cs:fillRef idx="0">
      <a:schemeClr val="accent1"/>
    </cs:fillRef>
    <cs:effectRef idx="0">
      <a:schemeClr val="accent1"/>
    </cs:effectRef>
    <cs:fontRef idx="minor">
      <a:schemeClr val="tx1">
        <a:lumMod val="65000"/>
        <a:lumOff val="35000"/>
      </a:schemeClr>
    </cs:fontRef>
    <cs:spPr/>
    <cs:defRPr dirty="0" lang="en-US" sz="1197"/>
  </cs:legend>
  <cs:plotArea>
    <cs:lnRef idx="0">
      <a:schemeClr val="accent1"/>
    </cs:lnRef>
    <cs:fillRef idx="0">
      <a:schemeClr val="accent1"/>
    </cs:fillRef>
    <cs:effectRef idx="0">
      <a:schemeClr val="accent1"/>
    </cs:effectRef>
    <cs:fontRef idx="minor">
      <a:schemeClr val="tx1"/>
    </cs:fontRef>
    <cs:spPr/>
  </cs:plotArea>
  <cs:plotArea3D>
    <cs:lnRef idx="0">
      <a:schemeClr val="accent1"/>
    </cs:lnRef>
    <cs:fillRef idx="0">
      <a:schemeClr val="accent1"/>
    </cs:fillRef>
    <cs:effectRef idx="0">
      <a:schemeClr val="accent1"/>
    </cs:effectRef>
    <cs:fontRef idx="minor">
      <a:schemeClr val="tx1"/>
    </cs:fontRef>
    <cs:spPr/>
  </cs:plotArea3D>
  <cs:seriesAxis>
    <cs:lnRef idx="0">
      <a:schemeClr val="accent1"/>
    </cs:lnRef>
    <cs:fillRef idx="0">
      <a:schemeClr val="accent1"/>
    </cs:fillRef>
    <cs:effectRef idx="0">
      <a:schemeClr val="accent1"/>
    </cs:effectRef>
    <cs:fontRef idx="minor">
      <a:schemeClr val="tx1">
        <a:lumMod val="65000"/>
        <a:lumOff val="35000"/>
      </a:schemeClr>
    </cs:fontRef>
    <cs:spPr/>
    <cs:defRPr dirty="0" lang="en-US" sz="1197"/>
  </cs:seriesAxis>
  <cs:series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seriesLine>
  <cs:title>
    <cs:lnRef idx="0">
      <a:schemeClr val="accent1"/>
    </cs:lnRef>
    <cs:fillRef idx="0">
      <a:schemeClr val="accent1"/>
    </cs:fillRef>
    <cs:effectRef idx="0">
      <a:schemeClr val="accent1"/>
    </cs:effectRef>
    <cs:fontRef idx="minor">
      <a:schemeClr val="tx1">
        <a:lumMod val="65000"/>
        <a:lumOff val="35000"/>
      </a:schemeClr>
    </cs:fontRef>
    <cs:spPr/>
    <cs:defRPr b="1" baseline="0" cap="all" dirty="0" i="0" lang="en-US" spc="50" sz="1862">
      <a:latin typeface="+mn-lt"/>
    </cs:defRPr>
  </cs:title>
  <cs:trendline>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
  <cs:trendlineLabel>
    <cs:lnRef idx="0">
      <a:schemeClr val="accent1"/>
    </cs:lnRef>
    <cs:fillRef idx="0">
      <a:schemeClr val="accent1"/>
    </cs:fillRef>
    <cs:effectRef idx="0">
      <a:schemeClr val="accent1"/>
    </cs:effectRef>
    <cs:fontRef idx="minor">
      <a:schemeClr val="tx1"/>
    </cs:fontRef>
    <cs:spPr>
      <a:ln cap="flat" w="9525">
        <a:solidFill>
          <a:schemeClr val="tx1">
            <a:lumMod val="35000"/>
            <a:lumOff val="65000"/>
          </a:schemeClr>
        </a:solidFill>
        <a:round/>
      </a:ln>
    </cs:spPr>
  </cs:trendlineLabel>
  <cs:upBar>
    <cs:lnRef idx="0">
      <a:schemeClr val="accent1"/>
    </cs:lnRef>
    <cs:fillRef idx="0">
      <a:schemeClr val="accent1"/>
    </cs:fillRef>
    <cs:effectRef idx="0">
      <a:schemeClr val="accent1"/>
    </cs:effectRef>
    <cs:fontRef idx="minor">
      <a:schemeClr val="tx1"/>
    </cs:fontRef>
    <cs:spPr>
      <a:solidFill>
        <a:schemeClr val="lt1"/>
      </a:solidFill>
      <a:ln cap="flat" w="9525">
        <a:solidFill>
          <a:schemeClr val="tx1">
            <a:lumMod val="65000"/>
            <a:lumOff val="35000"/>
          </a:schemeClr>
        </a:solidFill>
        <a:round/>
      </a:ln>
    </cs:spPr>
  </cs:upBar>
  <cs:valueAxis>
    <cs:lnRef idx="0">
      <a:schemeClr val="accent1"/>
    </cs:lnRef>
    <cs:fillRef idx="0">
      <a:schemeClr val="accent1"/>
    </cs:fillRef>
    <cs:effectRef idx="0">
      <a:schemeClr val="accent1"/>
    </cs:effectRef>
    <cs:fontRef idx="minor">
      <a:schemeClr val="tx1">
        <a:lumMod val="65000"/>
        <a:lumOff val="35000"/>
      </a:schemeClr>
    </cs:fontRef>
    <cs:spPr/>
    <cs:defRPr dirty="0" lang="en-US" sz="1197"/>
  </cs:valueAxis>
  <cs:wall>
    <cs:lnRef idx="0">
      <a:schemeClr val="accent1"/>
    </cs:lnRef>
    <cs:fillRef idx="0">
      <a:schemeClr val="accent1"/>
    </cs:fillRef>
    <cs:effectRef idx="0">
      <a:schemeClr val="accent1"/>
    </cs:effectRef>
    <cs:fontRef idx="minor">
      <a:schemeClr val="tx1"/>
    </cs:fontRef>
    <cs:spPr>
      <a:noFill/>
      <a:ln>
        <a:noFill/>
      </a:ln>
    </cs:spPr>
  </cs:wall>
</cs:chartStyle>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2.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3.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4.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5.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6.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7.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slideLayouts/_rels/slideLayout1.xml.rels><?xml version="1.0" encoding="UTF-8" standalone="no"?><Relationships xmlns="http://schemas.openxmlformats.org/package/2006/relationships"><Relationship Id="rId2" Target="../tags/tag1.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tags/tag2.xml" Type="http://schemas.openxmlformats.org/officeDocument/2006/relationships/tag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2" Target="../tags/tag3.xml" Type="http://schemas.openxmlformats.org/officeDocument/2006/relationships/tag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tags/tag4.xml" Type="http://schemas.openxmlformats.org/officeDocument/2006/relationships/tag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2" Target="../tags/tag5.xml" Type="http://schemas.openxmlformats.org/officeDocument/2006/relationships/tag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2" name="Rectangle 6">
            <a:extLst>
              <a:ext uri="{E3D25F47-7F1C-4911-B4CE-7B7F4D7BB155}">
                <a16:creationId xmlns:a16="http://schemas.microsoft.com/office/drawing/2010/main" id="{363147E2-CEB1-4793-8497-401FB2345233}"/>
              </a:ext>
            </a:extLst>
          </p:cNvPr>
          <p:cNvSpPr/>
          <p:nvPr userDrawn="1">
            <p:custDataLst>
              <p:tags r:id="rId2"/>
            </p:custDataLst>
          </p:nvPr>
        </p:nvSpPr>
        <p:spPr>
          <a:xfrm rot="0">
            <a:off x="0" y="685800"/>
            <a:ext cx="9144000" cy="3771900"/>
          </a:xfrm>
          <a:prstGeom prst="rect">
            <a:avLst/>
          </a:prstGeom>
          <a:pattFill prst="lgGrid">
            <a:fgClr>
              <a:schemeClr val="tx2">
                <a:lumMod val="10000"/>
                <a:lumOff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Rectangle 12">
            <a:extLst>
              <a:ext uri="{E6DAA8B2-B74C-48D8-9E41-F4A1AEDC9040}">
                <a16:creationId xmlns:a16="http://schemas.microsoft.com/office/drawing/2010/main" id="{E730F8B2-BC2C-46E5-9D91-92FBA3DCDA55}"/>
              </a:ext>
            </a:extLst>
          </p:cNvPr>
          <p:cNvSpPr/>
          <p:nvPr userDrawn="1"/>
        </p:nvSpPr>
        <p:spPr>
          <a:xfrm rot="0">
            <a:off x="572568" y="2113612"/>
            <a:ext cx="4655250" cy="1928859"/>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4" name="Rectangle 2">
            <a:extLst>
              <a:ext uri="{9694E211-361A-4310-A9BE-1A760E73DF06}">
                <a16:creationId xmlns:a16="http://schemas.microsoft.com/office/drawing/2010/main" id="{459CCF61-4A10-4012-BD7E-AFACAE83D5BD}"/>
              </a:ext>
            </a:extLst>
          </p:cNvPr>
          <p:cNvSpPr>
            <a:spLocks noChangeArrowheads="true"/>
          </p:cNvSpPr>
          <p:nvPr userDrawn="1"/>
        </p:nvSpPr>
        <p:spPr>
          <a:xfrm rot="0">
            <a:off x="2328862" y="2670572"/>
            <a:ext cx="9144000" cy="0"/>
          </a:xfrm>
          <a:prstGeom prst="rect">
            <a:avLst/>
          </a:prstGeom>
          <a:noFill/>
          <a:ln>
            <a:noFill/>
          </a:ln>
        </p:spPr>
        <p:txBody>
          <a:bodyPr anchor="ctr" bIns="45720" lIns="91440" numCol="1" rIns="91440" rtlCol="0" tIns="45720" vert="horz" wrap="none">
            <a:spAutoFit/>
          </a:bodyPr>
          <a:lstStyle/>
          <a:p>
            <a:pPr algn="l" indent="0" lvl="0" marL="0" marR="0" rtl="false">
              <a:lnSpc>
                <a:spcPct val="100000"/>
              </a:lnSpc>
              <a:spcBef>
                <a:spcPct val="0"/>
              </a:spcBef>
              <a:spcAft>
                <a:spcPct val="0"/>
              </a:spcAft>
              <a:buNone/>
            </a:pPr>
            <a:br>
              <a:rPr b="0" baseline="0" cap="none" dirty="0" i="0" lang="en-US" strike="noStrike" sz="1800" u="none">
                <a:ln>
                  <a:noFill/>
                </a:ln>
                <a:solidFill>
                  <a:schemeClr val="tx1"/>
                </a:solidFill>
                <a:latin typeface="Arial"/>
              </a:rPr>
            </a:br>
            <a:endParaRPr b="0" baseline="0" cap="none" dirty="0" i="0" lang="en-US" strike="noStrike" sz="1800" u="none">
              <a:ln>
                <a:noFill/>
              </a:ln>
              <a:solidFill>
                <a:schemeClr val="tx1"/>
              </a:solidFill>
              <a:latin typeface="Arial"/>
            </a:endParaRPr>
          </a:p>
        </p:txBody>
      </p:sp>
      <p:sp>
        <p:nvSpPr>
          <p:cNvPr id="5" name="Title 1">
            <a:extLst>
              <a:ext uri="{4764DE67-C987-4AE8-A69B-42149A516FCE}">
                <a16:creationId xmlns:a16="http://schemas.microsoft.com/office/drawing/2010/main" id="{050158DA-B2D7-4052-BAE0-6E28FBE4357C}"/>
              </a:ext>
            </a:extLst>
          </p:cNvPr>
          <p:cNvSpPr>
            <a:spLocks noGrp="true"/>
          </p:cNvSpPr>
          <p:nvPr>
            <p:ph idx="10" type="title"/>
          </p:nvPr>
        </p:nvSpPr>
        <p:spPr>
          <a:xfrm rot="0">
            <a:off x="831322" y="2450808"/>
            <a:ext cx="4238470" cy="814728"/>
          </a:xfrm>
          <a:prstGeom prst="rect">
            <a:avLst/>
          </a:prstGeom>
        </p:spPr>
        <p:txBody>
          <a:bodyPr anchor="ctr" lIns="91440" rIns="91440" rtlCol="0">
            <a:noAutofit/>
          </a:bodyPr>
          <a:lstStyle>
            <a:lvl1pPr algn="l" lvl="0">
              <a:defRPr b="1" baseline="0" dirty="0" i="0" lang="en-US" spc="150" sz="8800">
                <a:solidFill>
                  <a:schemeClr val="tx1"/>
                </a:solidFill>
                <a:latin typeface="+mj-lt"/>
              </a:defRPr>
            </a:lvl1pPr>
          </a:lstStyle>
          <a:p>
            <a:pPr/>
            <a:r>
              <a:rPr dirty="0" lang="en-US"/>
              <a:t>Title</a:t>
            </a:r>
            <a:endParaRPr dirty="0" lang="en-US"/>
          </a:p>
        </p:txBody>
      </p:sp>
      <p:sp>
        <p:nvSpPr>
          <p:cNvPr id="6" name="Picture Placeholder 10">
            <a:extLst>
              <a:ext uri="{7E589820-75D8-4042-A59A-793C813A28A4}">
                <a16:creationId xmlns:a16="http://schemas.microsoft.com/office/drawing/2010/main" id="{E18AEA62-AE07-4F80-BAB2-3F382A0FC349}"/>
              </a:ext>
            </a:extLst>
          </p:cNvPr>
          <p:cNvSpPr>
            <a:spLocks noGrp="true"/>
          </p:cNvSpPr>
          <p:nvPr>
            <p:ph idx="11" type="pic"/>
          </p:nvPr>
        </p:nvSpPr>
        <p:spPr>
          <a:xfrm rot="0">
            <a:off x="4442343" y="0"/>
            <a:ext cx="4701656" cy="5143500"/>
          </a:xfrm>
          <a:custGeom>
            <a:avLst/>
            <a:gdLst/>
            <a:ahLst/>
            <a:cxnLst/>
            <a:rect b="b" l="0" r="r" t="0"/>
            <a:pathLst>
              <a:path h="6858000" w="6268876">
                <a:moveTo>
                  <a:pt x="0" y="0"/>
                </a:moveTo>
                <a:lnTo>
                  <a:pt x="6268876" y="0"/>
                </a:lnTo>
                <a:lnTo>
                  <a:pt x="6268876" y="6858000"/>
                </a:lnTo>
                <a:lnTo>
                  <a:pt x="0" y="6858000"/>
                </a:lnTo>
                <a:lnTo>
                  <a:pt x="0" y="5389964"/>
                </a:lnTo>
                <a:lnTo>
                  <a:pt x="1047301" y="5389964"/>
                </a:lnTo>
                <a:lnTo>
                  <a:pt x="1047301" y="2814404"/>
                </a:lnTo>
                <a:lnTo>
                  <a:pt x="0" y="2814404"/>
                </a:lnTo>
                <a:close/>
              </a:path>
            </a:pathLst>
          </a:custGeom>
          <a:solidFill>
            <a:schemeClr val="tx1"/>
          </a:solidFill>
        </p:spPr>
        <p:txBody>
          <a:bodyPr rtlCol="0" wrap="square">
            <a:noAutofit/>
          </a:bodyPr>
          <a:lstStyle>
            <a:lvl1pPr indent="0" lvl="0" marL="0">
              <a:buNone/>
              <a:defRPr dirty="0" lang="en-US">
                <a:solidFill>
                  <a:schemeClr val="bg1"/>
                </a:solidFill>
              </a:defRPr>
            </a:lvl1pPr>
          </a:lstStyle>
          <a:p>
            <a:pPr/>
            <a:r>
              <a:rPr dirty="0" lang="en-US"/>
              <a:t>Click icon to add picture</a:t>
            </a:r>
            <a:endParaRPr dirty="0" lang="en-US"/>
          </a:p>
        </p:txBody>
      </p:sp>
      <p:sp>
        <p:nvSpPr>
          <p:cNvPr id="7" name="Text Placeholder 2">
            <a:extLst>
              <a:ext uri="{F6559222-6B96-448D-8478-C01F4EC4642C}">
                <a16:creationId xmlns:a16="http://schemas.microsoft.com/office/drawing/2010/main" id="{4F75CA4D-84AC-4A89-9EB9-43ED47C863AA}"/>
              </a:ext>
            </a:extLst>
          </p:cNvPr>
          <p:cNvSpPr>
            <a:spLocks noGrp="true"/>
          </p:cNvSpPr>
          <p:nvPr>
            <p:ph idx="12" type="body"/>
          </p:nvPr>
        </p:nvSpPr>
        <p:spPr>
          <a:xfrm rot="0">
            <a:off x="843195" y="3265536"/>
            <a:ext cx="4238625" cy="528066"/>
          </a:xfrm>
        </p:spPr>
        <p:txBody>
          <a:bodyPr anchor="ctr" rtlCol="0">
            <a:normAutofit/>
          </a:bodyPr>
          <a:lstStyle>
            <a:lvl1pPr indent="0" lvl="0" marL="0">
              <a:buNone/>
              <a:defRPr b="1" baseline="0" cap="all" dirty="0" i="0" lang="en-US" spc="600" sz="2400">
                <a:latin typeface="+mn-lt"/>
              </a:defRPr>
            </a:lvl1pPr>
          </a:lstStyle>
          <a:p>
            <a:pPr lvl="0"/>
            <a:r>
              <a:rPr dirty="0" lang="en-US"/>
              <a:t>Subtitle</a:t>
            </a:r>
            <a:endParaRPr dirty="0" lang="en-US"/>
          </a:p>
        </p:txBody>
      </p:sp>
      <p:sp>
        <p:nvSpPr>
          <p:cNvPr hidden="false" id="8" name="Footer Placeholder 4">
            <a:extLst>
              <a:ext uri="{91E93446-AE0C-4AB7-B7F8-B5B6A9E5E423}">
                <a16:creationId xmlns:a16="http://schemas.microsoft.com/office/drawing/2010/main" id="{CA3F9D60-C9AB-4517-B17E-FCD910D8D16C}"/>
              </a:ext>
            </a:extLst>
          </p:cNvPr>
          <p:cNvSpPr>
            <a:spLocks noGrp="true"/>
          </p:cNvSpPr>
          <p:nvPr>
            <p:ph idx="13" sz="quarter" type="ftr"/>
          </p:nvPr>
        </p:nvSpPr>
        <p:spPr/>
        <p:txBody>
          <a:bodyPr rtlCol="0"/>
          <a:lstStyle>
            <a:lvl1pPr lvl="0"/>
          </a:lstStyle>
          <a:p>
            <a:pPr/>
            <a:r>
              <a:rPr dirty="0" lang="en-US"/>
              <a:t>Footer</a:t>
            </a:r>
            <a:endParaRPr dirty="0" lang="en-US"/>
          </a:p>
        </p:txBody>
      </p:sp>
      <p:sp>
        <p:nvSpPr>
          <p:cNvPr hidden="false" id="9" name="Slide Number Placeholder 5">
            <a:extLst>
              <a:ext uri="{14DE16E9-0A87-455F-865D-1CAF1F89BD6E}">
                <a16:creationId xmlns:a16="http://schemas.microsoft.com/office/drawing/2010/main" id="{F3CAB67D-9582-41E6-9402-718B9F10EC22}"/>
              </a:ext>
            </a:extLst>
          </p:cNvPr>
          <p:cNvSpPr>
            <a:spLocks noGrp="true"/>
          </p:cNvSpPr>
          <p:nvPr>
            <p:ph idx="14" sz="quarter" type="sldNum"/>
          </p:nvPr>
        </p:nvSpPr>
        <p:spPr/>
        <p:txBody>
          <a:bodyPr rtlCol="0"/>
          <a:lstStyle>
            <a:lvl1pPr lvl="0"/>
          </a:lstStyle>
          <a:p>
            <a:pPr/>
            <a:r>
              <a:rPr dirty="0" lang="en-US"/>
              <a:t>&lt;#&gt;</a:t>
            </a:r>
            <a:endParaRPr dirty="0" lang="en-US"/>
          </a:p>
        </p:txBody>
      </p:sp>
      <p:sp>
        <p:nvSpPr>
          <p:cNvPr hidden="false" id="10" name="Date Placeholder 3">
            <a:extLst>
              <a:ext uri="{D3E6108F-8C5A-4F8B-B8A8-53B69C0D79F9}">
                <a16:creationId xmlns:a16="http://schemas.microsoft.com/office/drawing/2010/main" id="{F5DE1778-97EE-4362-ABAD-F65605916829}"/>
              </a:ext>
            </a:extLst>
          </p:cNvPr>
          <p:cNvSpPr>
            <a:spLocks noGrp="true"/>
          </p:cNvSpPr>
          <p:nvPr>
            <p:ph idx="15" sz="half" type="dt"/>
          </p:nvPr>
        </p:nvSpPr>
        <p:spPr/>
        <p:txBody>
          <a:bodyPr rtlCol="0"/>
          <a:lstStyle>
            <a:lvl1pPr lvl="0"/>
          </a:lstStyle>
          <a:p>
            <a:pPr/>
            <a:r>
              <a:rPr dirty="0" lang="en-US"/>
              <a:t>Date</a:t>
            </a:r>
            <a:endParaRPr dirty="0" lang="en-US"/>
          </a:p>
        </p:txBody>
      </p:sp>
    </p:spTree>
    <p:extLst>
      <p:ext uri="{AC4C1EE1-2124-4C63-B400-FBEA65C9520E}">
        <p14:creationId xmlns:p14="http://schemas.microsoft.com/office/powerpoint/2010/main" val="1718437702926"/>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and Content ">
    <p:bg>
      <p:bgPr>
        <a:solidFill>
          <a:schemeClr val="bg2">
            <a:alpha val="39999"/>
          </a:schemeClr>
        </a:solidFill>
        <a:effectLst/>
      </p:bgPr>
    </p:bg>
    <p:spTree>
      <p:nvGrpSpPr>
        <p:cNvPr id="1" name=""/>
        <p:cNvGrpSpPr/>
        <p:nvPr/>
      </p:nvGrpSpPr>
      <p:grpSpPr>
        <a:xfrm>
          <a:off x="0" y="0"/>
          <a:ext cx="0" cy="0"/>
          <a:chOff x="0" y="0"/>
          <a:chExt cx="0" cy="0"/>
        </a:xfrm>
      </p:grpSpPr>
      <p:sp>
        <p:nvSpPr>
          <p:cNvPr id="2" name="Date Placeholder 1">
            <a:extLst>
              <a:ext uri="{CAF0357F-585C-42BE-B052-9B9F5594670E}">
                <a16:creationId xmlns:a16="http://schemas.microsoft.com/office/drawing/2010/main" id="{B86F980B-0947-44C1-AAEA-84C3FC4A5088}"/>
              </a:ext>
            </a:extLst>
          </p:cNvPr>
          <p:cNvSpPr>
            <a:spLocks noGrp="true"/>
          </p:cNvSpPr>
          <p:nvPr>
            <p:ph sz="half" type="dt"/>
          </p:nvPr>
        </p:nvSpPr>
        <p:spPr/>
        <p:txBody>
          <a:bodyPr rtlCol="0"/>
          <a:lstStyle/>
          <a:p>
            <a:pPr/>
            <a:fld id="{8BB17E25-C6EF-48A8-9D5A-B9A04E49E418}" type="datetime1">
              <a:t>6/15/2024</a:t>
            </a:fld>
            <a:endParaRPr dirty="0" lang="en-US"/>
          </a:p>
        </p:txBody>
      </p:sp>
      <p:sp>
        <p:nvSpPr>
          <p:cNvPr id="3" name="Footer Placeholder 2">
            <a:extLst>
              <a:ext uri="{521B34B6-BC7B-43C9-8565-B6D6B7C55FF1}">
                <a16:creationId xmlns:a16="http://schemas.microsoft.com/office/drawing/2010/main" id="{6E3EB1E5-E275-4228-AF41-7CFFEEB2224C}"/>
              </a:ext>
            </a:extLst>
          </p:cNvPr>
          <p:cNvSpPr>
            <a:spLocks noGrp="true"/>
          </p:cNvSpPr>
          <p:nvPr>
            <p:ph idx="1" sz="quarter" type="ftr"/>
          </p:nvPr>
        </p:nvSpPr>
        <p:spPr/>
        <p:txBody>
          <a:bodyPr rtlCol="0"/>
          <a:lstStyle/>
          <a:p>
            <a:pPr/>
            <a:r>
              <a:rPr dirty="0" lang="en-US"/>
              <a:t/>
            </a:r>
            <a:endParaRPr dirty="0" lang="en-US"/>
          </a:p>
        </p:txBody>
      </p:sp>
      <p:sp>
        <p:nvSpPr>
          <p:cNvPr id="4" name="Slide Number Placeholder 3">
            <a:extLst>
              <a:ext uri="{A26AD21F-EF0E-444F-B5F1-7BCCDDB8DCDD}">
                <a16:creationId xmlns:a16="http://schemas.microsoft.com/office/drawing/2010/main" id="{7CDE1356-E6AF-4791-B5DC-7731AC1C0984}"/>
              </a:ext>
            </a:extLst>
          </p:cNvPr>
          <p:cNvSpPr>
            <a:spLocks noGrp="true"/>
          </p:cNvSpPr>
          <p:nvPr>
            <p:ph idx="2" sz="quarter" type="sldNum"/>
          </p:nvPr>
        </p:nvSpPr>
        <p:spPr/>
        <p:txBody>
          <a:bodyPr rtlCol="0"/>
          <a:lstStyle/>
          <a:p>
            <a:pPr/>
            <a:fld id="{67FCC329-47F1-45C1-A0A4-C844E862F8CC}" type="slidenum"/>
            <a:endParaRPr dirty="0" lang="en-US"/>
          </a:p>
        </p:txBody>
      </p:sp>
      <p:sp>
        <p:nvSpPr>
          <p:cNvPr id="5" name="Rectangle 4">
            <a:extLst>
              <a:ext uri="{8DD23A0A-4DFB-40B4-BDA0-4B49810B78DF}">
                <a16:creationId xmlns:a16="http://schemas.microsoft.com/office/drawing/2010/main" id="{839962C2-3606-4260-8C5D-84E584B68C01}"/>
              </a:ext>
            </a:extLst>
          </p:cNvPr>
          <p:cNvSpPr/>
          <p:nvPr userDrawn="1">
            <p:custDataLst>
              <p:tags r:id="rId2"/>
            </p:custDataLst>
          </p:nvPr>
        </p:nvSpPr>
        <p:spPr>
          <a:xfrm rot="0">
            <a:off x="0" y="0"/>
            <a:ext cx="9144000" cy="739729"/>
          </a:xfrm>
          <a:prstGeom prst="rect">
            <a:avLst/>
          </a:prstGeom>
          <a:pattFill prst="lgGrid">
            <a:fgClr>
              <a:schemeClr val="tx2">
                <a:lumMod val="10000"/>
                <a:lumOff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5">
            <a:extLst>
              <a:ext uri="{AD48A90D-4546-4B3A-8220-EC715829242F}">
                <a16:creationId xmlns:a16="http://schemas.microsoft.com/office/drawing/2010/main" id="{8CD3936D-C7AB-4DE9-BEE4-D1FB48D4BFAB}"/>
              </a:ext>
            </a:extLst>
          </p:cNvPr>
          <p:cNvSpPr/>
          <p:nvPr userDrawn="1"/>
        </p:nvSpPr>
        <p:spPr>
          <a:xfrm rot="0">
            <a:off x="262890" y="209844"/>
            <a:ext cx="8606790" cy="739728"/>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lIns="182880" rIns="182880" rtlCol="0" tIns="182880"/>
          <a:lstStyle/>
          <a:p>
            <a:pPr/>
            <a:r>
              <a:rPr b="1" dirty="0" lang="en-US" sz="2400">
                <a:latin typeface="Meiryo"/>
              </a:rPr>
              <a:t/>
            </a:r>
            <a:endParaRPr b="1" dirty="0" lang="en-US" sz="2400">
              <a:latin typeface="Meiryo"/>
            </a:endParaRPr>
          </a:p>
        </p:txBody>
      </p:sp>
      <p:sp>
        <p:nvSpPr>
          <p:cNvPr id="7" name="Title 1">
            <a:extLst>
              <a:ext uri="{FFCC57EC-D6AF-4463-B03F-4DF4F4E79986}">
                <a16:creationId xmlns:a16="http://schemas.microsoft.com/office/drawing/2010/main" id="{B25D4080-62D5-480A-AEF2-5227D5C245B6}"/>
              </a:ext>
            </a:extLst>
          </p:cNvPr>
          <p:cNvSpPr>
            <a:spLocks noGrp="true"/>
          </p:cNvSpPr>
          <p:nvPr>
            <p:ph idx="3" type="title"/>
          </p:nvPr>
        </p:nvSpPr>
        <p:spPr>
          <a:xfrm rot="0">
            <a:off x="479559" y="362580"/>
            <a:ext cx="8178328" cy="437850"/>
          </a:xfrm>
          <a:prstGeom prst="rect">
            <a:avLst/>
          </a:prstGeom>
        </p:spPr>
        <p:txBody>
          <a:bodyPr lIns="91440" rIns="91440" rtlCol="0">
            <a:noAutofit/>
          </a:bodyPr>
          <a:lstStyle>
            <a:lvl1pPr lvl="0">
              <a:defRPr b="1" baseline="0" dirty="0" i="0" lang="en-US" spc="150" sz="2400">
                <a:solidFill>
                  <a:schemeClr val="tx1"/>
                </a:solidFill>
                <a:latin typeface="+mj-lt"/>
              </a:defRPr>
            </a:lvl1pPr>
          </a:lstStyle>
          <a:p>
            <a:pPr/>
            <a:r>
              <a:rPr dirty="0" lang="en-US"/>
              <a:t>Click to edit Master title style</a:t>
            </a:r>
            <a:endParaRPr dirty="0" lang="en-US"/>
          </a:p>
        </p:txBody>
      </p:sp>
      <p:sp>
        <p:nvSpPr>
          <p:cNvPr id="8" name="Content Placeholder 9">
            <a:extLst>
              <a:ext uri="{380EFD50-85AF-4B38-86CB-A4940AC4C0B9}">
                <a16:creationId xmlns:a16="http://schemas.microsoft.com/office/drawing/2010/main" id="{1CFD7A7D-9704-48D2-A763-11D8DFBA455F}"/>
              </a:ext>
            </a:extLst>
          </p:cNvPr>
          <p:cNvSpPr>
            <a:spLocks noGrp="true"/>
          </p:cNvSpPr>
          <p:nvPr>
            <p:ph idx="4"/>
          </p:nvPr>
        </p:nvSpPr>
        <p:spPr>
          <a:xfrm rot="0">
            <a:off x="479822" y="1102518"/>
            <a:ext cx="8178066" cy="3530203"/>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extLst>
      <p:ext uri="{9803DB2A-EE75-45C7-965F-DCEAE7B1CE65}">
        <p14:creationId xmlns:p14="http://schemas.microsoft.com/office/powerpoint/2010/main" val="1718437702929"/>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2 content ">
    <p:bg>
      <p:bgPr>
        <a:solidFill>
          <a:schemeClr val="bg2">
            <a:alpha val="39999"/>
          </a:schemeClr>
        </a:solidFill>
        <a:effectLst/>
      </p:bgPr>
    </p:bg>
    <p:spTree>
      <p:nvGrpSpPr>
        <p:cNvPr id="1" name=""/>
        <p:cNvGrpSpPr/>
        <p:nvPr/>
      </p:nvGrpSpPr>
      <p:grpSpPr>
        <a:xfrm>
          <a:off x="0" y="0"/>
          <a:ext cx="0" cy="0"/>
          <a:chOff x="0" y="0"/>
          <a:chExt cx="0" cy="0"/>
        </a:xfrm>
      </p:grpSpPr>
      <p:sp>
        <p:nvSpPr>
          <p:cNvPr id="2" name="Rectangle 5">
            <a:extLst>
              <a:ext uri="{05F1EB84-A38D-4B35-99F7-801E061E4D6A}">
                <a16:creationId xmlns:a16="http://schemas.microsoft.com/office/drawing/2010/main" id="{C3C0D052-E636-413A-BF60-2B0FEA26D2FF}"/>
              </a:ext>
            </a:extLst>
          </p:cNvPr>
          <p:cNvSpPr/>
          <p:nvPr userDrawn="1">
            <p:custDataLst>
              <p:tags r:id="rId2"/>
            </p:custDataLst>
          </p:nvPr>
        </p:nvSpPr>
        <p:spPr>
          <a:xfrm rot="0">
            <a:off x="0" y="4403770"/>
            <a:ext cx="9144000" cy="739729"/>
          </a:xfrm>
          <a:prstGeom prst="rect">
            <a:avLst/>
          </a:prstGeom>
          <a:pattFill prst="lgGrid">
            <a:fgClr>
              <a:schemeClr val="tx1">
                <a:lumMod val="10000"/>
                <a:lumOff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Rectangle 6">
            <a:extLst>
              <a:ext uri="{FA2B2488-75DF-46FE-9FFE-B59E94FCC16D}">
                <a16:creationId xmlns:a16="http://schemas.microsoft.com/office/drawing/2010/main" id="{5A94D41B-7250-4906-AF41-0BC7BF15F2C4}"/>
              </a:ext>
            </a:extLst>
          </p:cNvPr>
          <p:cNvSpPr/>
          <p:nvPr userDrawn="1"/>
        </p:nvSpPr>
        <p:spPr>
          <a:xfrm rot="0">
            <a:off x="3751729" y="0"/>
            <a:ext cx="5392270" cy="5143500"/>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4" name="Date Placeholder 1">
            <a:extLst>
              <a:ext uri="{368B4397-2277-460D-A072-026164252869}">
                <a16:creationId xmlns:a16="http://schemas.microsoft.com/office/drawing/2010/main" id="{4459587E-B504-4338-8B37-66A1AD485707}"/>
              </a:ext>
            </a:extLst>
          </p:cNvPr>
          <p:cNvSpPr>
            <a:spLocks noGrp="true"/>
          </p:cNvSpPr>
          <p:nvPr>
            <p:ph sz="half" type="dt"/>
          </p:nvPr>
        </p:nvSpPr>
        <p:spPr/>
        <p:txBody>
          <a:bodyPr rtlCol="0"/>
          <a:lstStyle/>
          <a:p>
            <a:pPr/>
            <a:fld id="{189A1EE3-FB0B-453A-9D64-697E7C1A0994}" type="datetime1">
              <a:t>6/15/2024</a:t>
            </a:fld>
            <a:endParaRPr dirty="0" lang="en-US"/>
          </a:p>
        </p:txBody>
      </p:sp>
      <p:sp>
        <p:nvSpPr>
          <p:cNvPr id="5" name="Footer Placeholder 2">
            <a:extLst>
              <a:ext uri="{39C226F2-6230-403F-A6B1-97F7A2D77875}">
                <a16:creationId xmlns:a16="http://schemas.microsoft.com/office/drawing/2010/main" id="{F78C7ED2-2673-4BAD-8C39-3F447663E819}"/>
              </a:ext>
            </a:extLst>
          </p:cNvPr>
          <p:cNvSpPr>
            <a:spLocks noGrp="true"/>
          </p:cNvSpPr>
          <p:nvPr>
            <p:ph idx="1" sz="quarter" type="ftr"/>
          </p:nvPr>
        </p:nvSpPr>
        <p:spPr/>
        <p:txBody>
          <a:bodyPr rtlCol="0"/>
          <a:lstStyle/>
          <a:p>
            <a:pPr/>
            <a:r>
              <a:rPr dirty="0" lang="en-US"/>
              <a:t/>
            </a:r>
            <a:endParaRPr dirty="0" lang="en-US"/>
          </a:p>
        </p:txBody>
      </p:sp>
      <p:sp>
        <p:nvSpPr>
          <p:cNvPr id="6" name="Slide Number Placeholder 3">
            <a:extLst>
              <a:ext uri="{B75439D2-6D00-482B-A0C0-8D4DAA136AB1}">
                <a16:creationId xmlns:a16="http://schemas.microsoft.com/office/drawing/2010/main" id="{204873DD-18D2-4BCE-A340-7EF406CE2949}"/>
              </a:ext>
            </a:extLst>
          </p:cNvPr>
          <p:cNvSpPr>
            <a:spLocks noGrp="true"/>
          </p:cNvSpPr>
          <p:nvPr>
            <p:ph idx="2" sz="quarter" type="sldNum"/>
          </p:nvPr>
        </p:nvSpPr>
        <p:spPr/>
        <p:txBody>
          <a:bodyPr rtlCol="0"/>
          <a:lstStyle/>
          <a:p>
            <a:pPr/>
            <a:fld id="{8317F06C-6031-427D-A33F-CB4E6E190EB3}" type="slidenum"/>
            <a:endParaRPr dirty="0" lang="en-US"/>
          </a:p>
        </p:txBody>
      </p:sp>
      <p:sp>
        <p:nvSpPr>
          <p:cNvPr id="7" name="Title 1">
            <a:extLst>
              <a:ext uri="{614ED673-B58D-439B-829B-232AA656FC27}">
                <a16:creationId xmlns:a16="http://schemas.microsoft.com/office/drawing/2010/main" id="{D3AE178D-1A41-4783-83B2-52D388B64A4D}"/>
              </a:ext>
            </a:extLst>
          </p:cNvPr>
          <p:cNvSpPr>
            <a:spLocks noGrp="true"/>
          </p:cNvSpPr>
          <p:nvPr>
            <p:ph idx="3" type="title"/>
          </p:nvPr>
        </p:nvSpPr>
        <p:spPr>
          <a:xfrm rot="0">
            <a:off x="5070838" y="510777"/>
            <a:ext cx="3593727" cy="437850"/>
          </a:xfrm>
          <a:prstGeom prst="rect">
            <a:avLst/>
          </a:prstGeom>
        </p:spPr>
        <p:txBody>
          <a:bodyPr lIns="91440" rIns="91440" rtlCol="0">
            <a:noAutofit/>
          </a:bodyPr>
          <a:lstStyle>
            <a:lvl1pPr lvl="0">
              <a:defRPr b="1" baseline="0" dirty="0" i="0" lang="en-US" spc="150" sz="2400">
                <a:solidFill>
                  <a:schemeClr val="tx1"/>
                </a:solidFill>
                <a:latin typeface="+mj-lt"/>
              </a:defRPr>
            </a:lvl1pPr>
          </a:lstStyle>
          <a:p>
            <a:pPr/>
            <a:r>
              <a:rPr dirty="0" lang="en-US"/>
              <a:t>Click to edit Master title style</a:t>
            </a:r>
            <a:endParaRPr dirty="0" lang="en-US"/>
          </a:p>
        </p:txBody>
      </p:sp>
      <p:sp>
        <p:nvSpPr>
          <p:cNvPr id="8" name="Picture Placeholder 10">
            <a:extLst>
              <a:ext uri="{D57DEF1E-AA07-4D08-A14A-FE45A2E0DFC9}">
                <a16:creationId xmlns:a16="http://schemas.microsoft.com/office/drawing/2010/main" id="{F8BBDEC3-98E2-4389-B6A2-0437181A7FEE}"/>
              </a:ext>
            </a:extLst>
          </p:cNvPr>
          <p:cNvSpPr>
            <a:spLocks noGrp="true"/>
          </p:cNvSpPr>
          <p:nvPr>
            <p:ph idx="4" type="pic"/>
          </p:nvPr>
        </p:nvSpPr>
        <p:spPr>
          <a:xfrm rot="0">
            <a:off x="407193" y="428625"/>
            <a:ext cx="4164806" cy="4286250"/>
          </a:xfrm>
          <a:prstGeom prst="rect">
            <a:avLst/>
          </a:prstGeom>
          <a:solidFill>
            <a:schemeClr val="tx1"/>
          </a:solidFill>
        </p:spPr>
        <p:txBody>
          <a:bodyPr rtlCol="0"/>
          <a:lstStyle>
            <a:lvl1pPr indent="0" lvl="0" marL="0">
              <a:buNone/>
              <a:defRPr dirty="0" lang="en-US">
                <a:solidFill>
                  <a:schemeClr val="bg1"/>
                </a:solidFill>
              </a:defRPr>
            </a:lvl1pPr>
          </a:lstStyle>
          <a:p>
            <a:pPr/>
            <a:r>
              <a:rPr dirty="0" lang="en-US"/>
              <a:t>Click icon to add picture</a:t>
            </a:r>
            <a:endParaRPr dirty="0" lang="en-US"/>
          </a:p>
        </p:txBody>
      </p:sp>
      <p:sp>
        <p:nvSpPr>
          <p:cNvPr id="9" name="Content Placeholder 9">
            <a:extLst>
              <a:ext uri="{E772C5BD-29FC-44F7-9280-AB552AEADB03}">
                <a16:creationId xmlns:a16="http://schemas.microsoft.com/office/drawing/2010/main" id="{97789B5A-2899-44E0-A19A-43FB1A0EB246}"/>
              </a:ext>
            </a:extLst>
          </p:cNvPr>
          <p:cNvSpPr>
            <a:spLocks noGrp="true"/>
          </p:cNvSpPr>
          <p:nvPr>
            <p:ph idx="5"/>
          </p:nvPr>
        </p:nvSpPr>
        <p:spPr>
          <a:xfrm rot="0">
            <a:off x="5070872" y="948928"/>
            <a:ext cx="3593693" cy="3683793"/>
          </a:xfrm>
        </p:spPr>
        <p:txBody>
          <a:bodyPr rtlCol="0"/>
          <a:lstStyle>
            <a:lvl1pPr lvl="0">
              <a:lnSpc>
                <a:spcPct val="200000"/>
              </a:lnSpc>
              <a:spcBef>
                <a:spcPts val="1000"/>
              </a:spcBef>
            </a:lvl1pPr>
            <a:lvl2pPr lvl="1">
              <a:lnSpc>
                <a:spcPct val="200000"/>
              </a:lnSpc>
              <a:spcBef>
                <a:spcPts val="1000"/>
              </a:spcBef>
            </a:lvl2pPr>
            <a:lvl3pPr lvl="2">
              <a:lnSpc>
                <a:spcPct val="200000"/>
              </a:lnSpc>
              <a:spcBef>
                <a:spcPts val="1000"/>
              </a:spcBef>
            </a:lvl3pPr>
            <a:lvl4pPr lvl="3">
              <a:lnSpc>
                <a:spcPct val="200000"/>
              </a:lnSpc>
              <a:spcBef>
                <a:spcPts val="1000"/>
              </a:spcBef>
            </a:lvl4pPr>
            <a:lvl5pPr lvl="4">
              <a:lnSpc>
                <a:spcPct val="200000"/>
              </a:lnSpc>
              <a:spcBef>
                <a:spcPts val="1000"/>
              </a:spcBef>
            </a:lvl5pPr>
          </a:lstStyle>
          <a:p>
            <a:pPr lvl="0"/>
            <a:r>
              <a:rPr dirty="0" lang="en-US"/>
              <a:t>Click to edit Master text styles</a:t>
            </a:r>
            <a:endParaRPr dirty="0" lang="en-US"/>
          </a:p>
        </p:txBody>
      </p:sp>
    </p:spTree>
    <p:extLst>
      <p:ext uri="{0512948C-C57F-4C32-8D4C-41AE2E02AA23}">
        <p14:creationId xmlns:p14="http://schemas.microsoft.com/office/powerpoint/2010/main" val="1718437702932"/>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Comparison">
    <p:bg>
      <p:bgPr>
        <a:solidFill>
          <a:schemeClr val="bg2">
            <a:alpha val="39999"/>
          </a:schemeClr>
        </a:solidFill>
        <a:effectLst/>
      </p:bgPr>
    </p:bg>
    <p:spTree>
      <p:nvGrpSpPr>
        <p:cNvPr id="1" name=""/>
        <p:cNvGrpSpPr/>
        <p:nvPr/>
      </p:nvGrpSpPr>
      <p:grpSpPr>
        <a:xfrm>
          <a:off x="0" y="0"/>
          <a:ext cx="0" cy="0"/>
          <a:chOff x="0" y="0"/>
          <a:chExt cx="0" cy="0"/>
        </a:xfrm>
      </p:grpSpPr>
      <p:sp>
        <p:nvSpPr>
          <p:cNvPr id="2" name="Rectangle 15">
            <a:extLst>
              <a:ext uri="{854D6464-F550-4183-8C76-535DF18E8BAB}">
                <a16:creationId xmlns:a16="http://schemas.microsoft.com/office/drawing/2010/main" id="{80269B85-7A85-4616-9070-9A729BE63BAF}"/>
              </a:ext>
            </a:extLst>
          </p:cNvPr>
          <p:cNvSpPr/>
          <p:nvPr userDrawn="1">
            <p:custDataLst>
              <p:tags r:id="rId2"/>
            </p:custDataLst>
          </p:nvPr>
        </p:nvSpPr>
        <p:spPr>
          <a:xfrm rot="0">
            <a:off x="0" y="0"/>
            <a:ext cx="9144000" cy="739729"/>
          </a:xfrm>
          <a:prstGeom prst="rect">
            <a:avLst/>
          </a:prstGeom>
          <a:pattFill prst="lgGrid">
            <a:fgClr>
              <a:schemeClr val="tx1">
                <a:lumMod val="10000"/>
                <a:lumOff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Date Placeholder 1">
            <a:extLst>
              <a:ext uri="{786DD3F2-1EA2-4E0F-8492-952E49CA4838}">
                <a16:creationId xmlns:a16="http://schemas.microsoft.com/office/drawing/2010/main" id="{ACA53BD3-53B5-42DF-A2DE-2C437F0E0561}"/>
              </a:ext>
            </a:extLst>
          </p:cNvPr>
          <p:cNvSpPr>
            <a:spLocks noGrp="true"/>
          </p:cNvSpPr>
          <p:nvPr>
            <p:ph sz="half" type="dt"/>
          </p:nvPr>
        </p:nvSpPr>
        <p:spPr/>
        <p:txBody>
          <a:bodyPr rtlCol="0"/>
          <a:lstStyle/>
          <a:p>
            <a:pPr/>
            <a:fld id="{64EFA5BF-7961-44E9-B682-8BB1F81D1E8C}" type="datetime1">
              <a:t>6/15/2024</a:t>
            </a:fld>
            <a:endParaRPr dirty="0" lang="en-US"/>
          </a:p>
        </p:txBody>
      </p:sp>
      <p:sp>
        <p:nvSpPr>
          <p:cNvPr id="4" name="Footer Placeholder 2">
            <a:extLst>
              <a:ext uri="{2CA9DB06-EEB8-43B7-BC88-35FF4DBED801}">
                <a16:creationId xmlns:a16="http://schemas.microsoft.com/office/drawing/2010/main" id="{61859F3A-A279-4795-90C1-261BF695878D}"/>
              </a:ext>
            </a:extLst>
          </p:cNvPr>
          <p:cNvSpPr>
            <a:spLocks noGrp="true"/>
          </p:cNvSpPr>
          <p:nvPr>
            <p:ph idx="1" sz="quarter" type="ftr"/>
          </p:nvPr>
        </p:nvSpPr>
        <p:spPr/>
        <p:txBody>
          <a:bodyPr rtlCol="0"/>
          <a:lstStyle/>
          <a:p>
            <a:pPr/>
            <a:r>
              <a:rPr dirty="0" lang="en-US"/>
              <a:t/>
            </a:r>
            <a:endParaRPr dirty="0" lang="en-US"/>
          </a:p>
        </p:txBody>
      </p:sp>
      <p:sp>
        <p:nvSpPr>
          <p:cNvPr id="5" name="Slide Number Placeholder 3">
            <a:extLst>
              <a:ext uri="{7CE74A68-8432-4709-81DD-5B2ECC84F8BB}">
                <a16:creationId xmlns:a16="http://schemas.microsoft.com/office/drawing/2010/main" id="{CDABF806-A175-4F93-BAE0-E010BB1C53AE}"/>
              </a:ext>
            </a:extLst>
          </p:cNvPr>
          <p:cNvSpPr>
            <a:spLocks noGrp="true"/>
          </p:cNvSpPr>
          <p:nvPr>
            <p:ph idx="2" sz="quarter" type="sldNum"/>
          </p:nvPr>
        </p:nvSpPr>
        <p:spPr/>
        <p:txBody>
          <a:bodyPr rtlCol="0"/>
          <a:lstStyle/>
          <a:p>
            <a:pPr/>
            <a:fld id="{EAD430B0-FE82-4277-8602-EB5540C4BEAF}" type="slidenum"/>
            <a:endParaRPr dirty="0" lang="en-US"/>
          </a:p>
        </p:txBody>
      </p:sp>
      <p:sp>
        <p:nvSpPr>
          <p:cNvPr id="6" name="Rectangle 5">
            <a:extLst>
              <a:ext uri="{419E78AB-5FD1-415F-B49A-45988C86319B}">
                <a16:creationId xmlns:a16="http://schemas.microsoft.com/office/drawing/2010/main" id="{A1E32105-D150-46B7-99A0-7FDF13839682}"/>
              </a:ext>
            </a:extLst>
          </p:cNvPr>
          <p:cNvSpPr/>
          <p:nvPr userDrawn="1"/>
        </p:nvSpPr>
        <p:spPr>
          <a:xfrm rot="0">
            <a:off x="262890" y="209844"/>
            <a:ext cx="8606790" cy="739728"/>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lIns="182880" rIns="182880" rtlCol="0" tIns="182880"/>
          <a:lstStyle/>
          <a:p>
            <a:pPr/>
            <a:r>
              <a:rPr b="1" dirty="0" lang="en-US" sz="2400">
                <a:solidFill>
                  <a:schemeClr val="bg1"/>
                </a:solidFill>
                <a:latin typeface="Meiryo"/>
              </a:rPr>
              <a:t/>
            </a:r>
            <a:endParaRPr b="1" dirty="0" lang="en-US" sz="2400">
              <a:solidFill>
                <a:schemeClr val="bg1"/>
              </a:solidFill>
              <a:latin typeface="Meiryo"/>
            </a:endParaRPr>
          </a:p>
        </p:txBody>
      </p:sp>
      <p:sp>
        <p:nvSpPr>
          <p:cNvPr id="7" name="Title 1">
            <a:extLst>
              <a:ext uri="{3BDB847B-CE5F-40C4-A19B-0AD2DB5DB6C4}">
                <a16:creationId xmlns:a16="http://schemas.microsoft.com/office/drawing/2010/main" id="{EB2D577C-648D-4CA8-966D-E3D1704C2AFF}"/>
              </a:ext>
            </a:extLst>
          </p:cNvPr>
          <p:cNvSpPr>
            <a:spLocks noGrp="true"/>
          </p:cNvSpPr>
          <p:nvPr>
            <p:ph idx="3" type="title"/>
          </p:nvPr>
        </p:nvSpPr>
        <p:spPr>
          <a:xfrm rot="0">
            <a:off x="479559" y="362580"/>
            <a:ext cx="8178328" cy="437850"/>
          </a:xfrm>
          <a:prstGeom prst="rect">
            <a:avLst/>
          </a:prstGeom>
        </p:spPr>
        <p:txBody>
          <a:bodyPr lIns="91440" rIns="91440" rtlCol="0">
            <a:noAutofit/>
          </a:bodyPr>
          <a:lstStyle>
            <a:lvl1pPr lvl="0">
              <a:defRPr b="1" baseline="0" dirty="0" i="0" lang="en-US" spc="150" sz="2400">
                <a:solidFill>
                  <a:schemeClr val="tx1"/>
                </a:solidFill>
                <a:latin typeface="+mj-lt"/>
              </a:defRPr>
            </a:lvl1pPr>
          </a:lstStyle>
          <a:p>
            <a:pPr/>
            <a:r>
              <a:rPr dirty="0" lang="en-US"/>
              <a:t>Click to edit Master title style</a:t>
            </a:r>
            <a:endParaRPr dirty="0" lang="en-US"/>
          </a:p>
        </p:txBody>
      </p:sp>
      <p:sp>
        <p:nvSpPr>
          <p:cNvPr id="8" name="Text Placeholder 2">
            <a:extLst>
              <a:ext uri="{5378F176-DA92-4E34-AD91-5C2B9F421AB1}">
                <a16:creationId xmlns:a16="http://schemas.microsoft.com/office/drawing/2010/main" id="{AA21ED84-A444-4D34-A7B0-7D0DA0ED3876}"/>
              </a:ext>
            </a:extLst>
          </p:cNvPr>
          <p:cNvSpPr>
            <a:spLocks noGrp="true"/>
          </p:cNvSpPr>
          <p:nvPr>
            <p:ph idx="4" type="body"/>
          </p:nvPr>
        </p:nvSpPr>
        <p:spPr>
          <a:xfrm rot="0">
            <a:off x="628650" y="1528927"/>
            <a:ext cx="3781984" cy="527351"/>
          </a:xfrm>
          <a:prstGeom prst="rect">
            <a:avLst/>
          </a:prstGeom>
        </p:spPr>
        <p:txBody>
          <a:bodyPr anchor="ctr" lIns="91440" rIns="91440" rtlCol="0">
            <a:normAutofit/>
          </a:bodyPr>
          <a:lstStyle>
            <a:lvl1pPr algn="l" indent="0" lvl="0" marL="0">
              <a:lnSpc>
                <a:spcPct val="150000"/>
              </a:lnSpc>
              <a:buNone/>
              <a:defRPr b="1" baseline="0" cap="all" dirty="0" i="0" lang="en-US" spc="150" sz="1800">
                <a:solidFill>
                  <a:schemeClr val="tx2"/>
                </a:solidFill>
                <a:latin typeface="+mj-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9" name="Text Placeholder 2">
            <a:extLst>
              <a:ext uri="{FCF14844-5D07-4290-A4E1-0AD97F9F93A4}">
                <a16:creationId xmlns:a16="http://schemas.microsoft.com/office/drawing/2010/main" id="{AE9541E1-67FD-4311-9CE0-1E3BF7D13021}"/>
              </a:ext>
            </a:extLst>
          </p:cNvPr>
          <p:cNvSpPr>
            <a:spLocks noGrp="true"/>
          </p:cNvSpPr>
          <p:nvPr>
            <p:ph idx="5" type="body"/>
          </p:nvPr>
        </p:nvSpPr>
        <p:spPr>
          <a:xfrm rot="0">
            <a:off x="4875904" y="1528927"/>
            <a:ext cx="3781984" cy="527351"/>
          </a:xfrm>
          <a:prstGeom prst="rect">
            <a:avLst/>
          </a:prstGeom>
        </p:spPr>
        <p:txBody>
          <a:bodyPr anchor="ctr" lIns="91440" rIns="91440" rtlCol="0">
            <a:normAutofit/>
          </a:bodyPr>
          <a:lstStyle>
            <a:lvl1pPr algn="l" indent="0" lvl="0" marL="0">
              <a:lnSpc>
                <a:spcPct val="150000"/>
              </a:lnSpc>
              <a:buNone/>
              <a:defRPr b="1" baseline="0" cap="all" dirty="0" i="0" lang="en-US" spc="150" sz="1800">
                <a:solidFill>
                  <a:schemeClr val="tx2"/>
                </a:solidFill>
                <a:latin typeface="+mj-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cxnSp>
        <p:nvCxnSpPr>
          <p:cNvPr id="10" name="Straight Connector 13">
            <a:extLst>
              <a:ext uri="{A8D908EA-FD68-4145-B4BD-FF393760E78D}">
                <a16:creationId xmlns:a16="http://schemas.microsoft.com/office/drawing/2010/main" id="{B40DD2E1-AE63-49A9-A680-83F23EB67C57}"/>
              </a:ext>
            </a:extLst>
          </p:cNvPr>
          <p:cNvCxnSpPr/>
          <p:nvPr/>
        </p:nvCxnSpPr>
        <p:spPr>
          <a:xfrm rot="0">
            <a:off x="4625786" y="1210235"/>
            <a:ext cx="0" cy="3678051"/>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6">
            <a:extLst>
              <a:ext uri="{FD26A145-FFFE-44DA-9AE6-2AA4815D6274}">
                <a16:creationId xmlns:a16="http://schemas.microsoft.com/office/drawing/2010/main" id="{91A174C2-C3BF-4711-8B54-B8806824CA63}"/>
              </a:ext>
            </a:extLst>
          </p:cNvPr>
          <p:cNvSpPr>
            <a:spLocks noGrp="true"/>
          </p:cNvSpPr>
          <p:nvPr>
            <p:ph idx="6"/>
          </p:nvPr>
        </p:nvSpPr>
        <p:spPr>
          <a:xfrm rot="0">
            <a:off x="628649" y="2170509"/>
            <a:ext cx="3781985" cy="2320527"/>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2" name="Content Placeholder 6">
            <a:extLst>
              <a:ext uri="{73686046-061F-4E27-ACA0-BC924B11E67B}">
                <a16:creationId xmlns:a16="http://schemas.microsoft.com/office/drawing/2010/main" id="{D0B1761F-C492-40A2-AC5F-CE67009C6101}"/>
              </a:ext>
            </a:extLst>
          </p:cNvPr>
          <p:cNvSpPr>
            <a:spLocks noGrp="true"/>
          </p:cNvSpPr>
          <p:nvPr>
            <p:ph idx="7"/>
          </p:nvPr>
        </p:nvSpPr>
        <p:spPr>
          <a:xfrm rot="0">
            <a:off x="4875904" y="2170509"/>
            <a:ext cx="3781985" cy="2320527"/>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Tree>
    <p:extLst>
      <p:ext uri="{0BC95DA0-40DF-4A36-B8B0-14BDE336821D}">
        <p14:creationId xmlns:p14="http://schemas.microsoft.com/office/powerpoint/2010/main" val="1718437702936"/>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1_Image and Caption">
    <p:bg>
      <p:bgPr>
        <a:solidFill>
          <a:schemeClr val="bg2">
            <a:alpha val="39999"/>
          </a:schemeClr>
        </a:solidFill>
        <a:effectLst/>
      </p:bgPr>
    </p:bg>
    <p:spTree>
      <p:nvGrpSpPr>
        <p:cNvPr id="1" name=""/>
        <p:cNvGrpSpPr/>
        <p:nvPr/>
      </p:nvGrpSpPr>
      <p:grpSpPr>
        <a:xfrm>
          <a:off x="0" y="0"/>
          <a:ext cx="0" cy="0"/>
          <a:chOff x="0" y="0"/>
          <a:chExt cx="0" cy="0"/>
        </a:xfrm>
      </p:grpSpPr>
      <p:sp>
        <p:nvSpPr>
          <p:cNvPr id="2" name="Rectangle 9">
            <a:extLst>
              <a:ext uri="{53ED88FF-52F6-486A-9112-6BB36C810FC3}">
                <a16:creationId xmlns:a16="http://schemas.microsoft.com/office/drawing/2010/main" id="{CF7C5240-038D-419B-BF03-233A0D2E5533}"/>
              </a:ext>
            </a:extLst>
          </p:cNvPr>
          <p:cNvSpPr/>
          <p:nvPr userDrawn="1">
            <p:custDataLst>
              <p:tags r:id="rId2"/>
            </p:custDataLst>
          </p:nvPr>
        </p:nvSpPr>
        <p:spPr>
          <a:xfrm rot="0">
            <a:off x="0" y="685800"/>
            <a:ext cx="9144000" cy="3771900"/>
          </a:xfrm>
          <a:prstGeom prst="rect">
            <a:avLst/>
          </a:prstGeom>
          <a:pattFill prst="lgGrid">
            <a:fgClr>
              <a:schemeClr val="tx2">
                <a:lumMod val="10000"/>
                <a:lumOff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Rectangle 10">
            <a:extLst>
              <a:ext uri="{577F7954-1156-4557-BB03-F5A8495051E6}">
                <a16:creationId xmlns:a16="http://schemas.microsoft.com/office/drawing/2010/main" id="{D85012B1-B76A-458A-B0DA-7151A45D37CD}"/>
              </a:ext>
            </a:extLst>
          </p:cNvPr>
          <p:cNvSpPr/>
          <p:nvPr userDrawn="1"/>
        </p:nvSpPr>
        <p:spPr>
          <a:xfrm rot="0">
            <a:off x="4463716" y="1352410"/>
            <a:ext cx="4680284" cy="2439659"/>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4" name="Date Placeholder 1">
            <a:extLst>
              <a:ext uri="{389D1E0D-879E-43D7-8C26-499247CFBB88}">
                <a16:creationId xmlns:a16="http://schemas.microsoft.com/office/drawing/2010/main" id="{21F56464-9AE8-4EF4-8D7E-AC6643657700}"/>
              </a:ext>
            </a:extLst>
          </p:cNvPr>
          <p:cNvSpPr>
            <a:spLocks noGrp="true"/>
          </p:cNvSpPr>
          <p:nvPr>
            <p:ph sz="half" type="dt"/>
          </p:nvPr>
        </p:nvSpPr>
        <p:spPr/>
        <p:txBody>
          <a:bodyPr rtlCol="0"/>
          <a:lstStyle/>
          <a:p>
            <a:pPr/>
            <a:fld id="{1E3274AA-536E-44EA-8961-EB4D0216E11E}" type="datetime1">
              <a:t>6/15/2024</a:t>
            </a:fld>
            <a:endParaRPr dirty="0" lang="en-US"/>
          </a:p>
        </p:txBody>
      </p:sp>
      <p:sp>
        <p:nvSpPr>
          <p:cNvPr id="5" name="Footer Placeholder 2">
            <a:extLst>
              <a:ext uri="{6D3EDDBA-7CF3-4AAF-99C6-3174FC3F1BB1}">
                <a16:creationId xmlns:a16="http://schemas.microsoft.com/office/drawing/2010/main" id="{50974566-9E29-4C4E-B4B5-E710031793E7}"/>
              </a:ext>
            </a:extLst>
          </p:cNvPr>
          <p:cNvSpPr>
            <a:spLocks noGrp="true"/>
          </p:cNvSpPr>
          <p:nvPr>
            <p:ph idx="1" sz="quarter" type="ftr"/>
          </p:nvPr>
        </p:nvSpPr>
        <p:spPr/>
        <p:txBody>
          <a:bodyPr rtlCol="0"/>
          <a:lstStyle/>
          <a:p>
            <a:pPr/>
            <a:r>
              <a:rPr dirty="0" lang="en-US"/>
              <a:t/>
            </a:r>
            <a:endParaRPr dirty="0" lang="en-US"/>
          </a:p>
        </p:txBody>
      </p:sp>
      <p:sp>
        <p:nvSpPr>
          <p:cNvPr id="6" name="Slide Number Placeholder 3">
            <a:extLst>
              <a:ext uri="{768F8172-EDD5-422F-8497-6F4E038725CA}">
                <a16:creationId xmlns:a16="http://schemas.microsoft.com/office/drawing/2010/main" id="{9A1E99AA-C255-4BC6-891C-D768AB10DB8A}"/>
              </a:ext>
            </a:extLst>
          </p:cNvPr>
          <p:cNvSpPr>
            <a:spLocks noGrp="true"/>
          </p:cNvSpPr>
          <p:nvPr>
            <p:ph idx="2" sz="quarter" type="sldNum"/>
          </p:nvPr>
        </p:nvSpPr>
        <p:spPr/>
        <p:txBody>
          <a:bodyPr rtlCol="0"/>
          <a:lstStyle/>
          <a:p>
            <a:pPr/>
            <a:fld id="{6B68BC84-3825-4A1E-89D3-39872B67B5D5}" type="slidenum"/>
            <a:endParaRPr dirty="0" lang="en-US"/>
          </a:p>
        </p:txBody>
      </p:sp>
      <p:sp>
        <p:nvSpPr>
          <p:cNvPr id="7" name="Title 1">
            <a:extLst>
              <a:ext uri="{2A2732CD-7C04-4224-94E6-32362C50114F}">
                <a16:creationId xmlns:a16="http://schemas.microsoft.com/office/drawing/2010/main" id="{BCF9F116-FBC7-4474-8DA0-33EAD9DC07CD}"/>
              </a:ext>
            </a:extLst>
          </p:cNvPr>
          <p:cNvSpPr>
            <a:spLocks noGrp="true"/>
          </p:cNvSpPr>
          <p:nvPr>
            <p:ph idx="3" type="title"/>
          </p:nvPr>
        </p:nvSpPr>
        <p:spPr>
          <a:xfrm rot="0">
            <a:off x="4870909" y="1521023"/>
            <a:ext cx="3793656" cy="437850"/>
          </a:xfrm>
          <a:prstGeom prst="rect">
            <a:avLst/>
          </a:prstGeom>
        </p:spPr>
        <p:txBody>
          <a:bodyPr lIns="91440" rIns="91440" rtlCol="0">
            <a:noAutofit/>
          </a:bodyPr>
          <a:lstStyle>
            <a:lvl1pPr lvl="0">
              <a:defRPr b="1" baseline="0" dirty="0" i="0" lang="en-US" spc="150" sz="2400">
                <a:solidFill>
                  <a:schemeClr val="tx1"/>
                </a:solidFill>
                <a:latin typeface="+mj-lt"/>
              </a:defRPr>
            </a:lvl1pPr>
          </a:lstStyle>
          <a:p>
            <a:pPr/>
            <a:r>
              <a:rPr dirty="0" lang="en-US"/>
              <a:t>Click to edit Master title style</a:t>
            </a:r>
            <a:endParaRPr dirty="0" lang="en-US"/>
          </a:p>
        </p:txBody>
      </p:sp>
      <p:sp>
        <p:nvSpPr>
          <p:cNvPr id="8" name="Picture Placeholder 10">
            <a:extLst>
              <a:ext uri="{834DCAA6-D63A-4C70-85F0-698733C6BAD9}">
                <a16:creationId xmlns:a16="http://schemas.microsoft.com/office/drawing/2010/main" id="{8D49C561-3872-4344-838B-7515500B8CA2}"/>
              </a:ext>
            </a:extLst>
          </p:cNvPr>
          <p:cNvSpPr>
            <a:spLocks noGrp="true"/>
          </p:cNvSpPr>
          <p:nvPr>
            <p:ph idx="4" type="pic"/>
          </p:nvPr>
        </p:nvSpPr>
        <p:spPr>
          <a:xfrm rot="0">
            <a:off x="407193" y="0"/>
            <a:ext cx="4056522" cy="5143500"/>
          </a:xfrm>
          <a:prstGeom prst="rect">
            <a:avLst/>
          </a:prstGeom>
          <a:solidFill>
            <a:schemeClr val="tx1"/>
          </a:solidFill>
        </p:spPr>
        <p:txBody>
          <a:bodyPr rtlCol="0"/>
          <a:lstStyle>
            <a:lvl1pPr indent="0" lvl="0" marL="0">
              <a:buNone/>
              <a:defRPr dirty="0" lang="en-US">
                <a:solidFill>
                  <a:schemeClr val="bg1"/>
                </a:solidFill>
              </a:defRPr>
            </a:lvl1pPr>
          </a:lstStyle>
          <a:p>
            <a:pPr/>
            <a:r>
              <a:rPr dirty="0" lang="en-US"/>
              <a:t>Click icon to add picture</a:t>
            </a:r>
            <a:endParaRPr dirty="0" lang="en-US"/>
          </a:p>
        </p:txBody>
      </p:sp>
      <p:sp>
        <p:nvSpPr>
          <p:cNvPr id="9" name="Content Placeholder 5">
            <a:extLst>
              <a:ext uri="{25BBC02B-4BA6-4055-AAA4-3BA94D51DEF4}">
                <a16:creationId xmlns:a16="http://schemas.microsoft.com/office/drawing/2010/main" id="{716F86CB-7654-4119-B97E-66CC061A66B5}"/>
              </a:ext>
            </a:extLst>
          </p:cNvPr>
          <p:cNvSpPr>
            <a:spLocks noGrp="true"/>
          </p:cNvSpPr>
          <p:nvPr>
            <p:ph idx="5"/>
          </p:nvPr>
        </p:nvSpPr>
        <p:spPr>
          <a:xfrm rot="0">
            <a:off x="4870847" y="1958578"/>
            <a:ext cx="3793718" cy="1624012"/>
          </a:xfrm>
        </p:spPr>
        <p:txBody>
          <a:bodyPr rtlCol="0"/>
          <a:lstStyle>
            <a:lvl1pPr indent="0" lvl="0" marL="0">
              <a:lnSpc>
                <a:spcPct val="200000"/>
              </a:lnSpc>
              <a:spcBef>
                <a:spcPts val="1900"/>
              </a:spcBef>
              <a:buNone/>
            </a:lvl1pPr>
          </a:lstStyle>
          <a:p>
            <a:pPr lvl="0"/>
            <a:r>
              <a:rPr dirty="0" lang="en-US"/>
              <a:t>Click to edit Master text styles</a:t>
            </a:r>
            <a:endParaRPr dirty="0" lang="en-US"/>
          </a:p>
        </p:txBody>
      </p:sp>
    </p:spTree>
    <p:extLst>
      <p:ext uri="{5590E59B-78C8-49E2-8FAC-197274FA2CD3}">
        <p14:creationId xmlns:p14="http://schemas.microsoft.com/office/powerpoint/2010/main" val="1718437702940"/>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false" type="blank">
  <p:cSld name="Blank">
    <p:spTree>
      <p:nvGrpSpPr>
        <p:cNvPr id="1" name=""/>
        <p:cNvGrpSpPr/>
        <p:nvPr/>
      </p:nvGrpSpPr>
      <p:grpSpPr>
        <a:xfrm>
          <a:off x="0" y="0"/>
          <a:ext cx="0" cy="0"/>
          <a:chOff x="0" y="0"/>
          <a:chExt cx="0" cy="0"/>
        </a:xfrm>
      </p:grpSpPr>
      <p:sp>
        <p:nvSpPr>
          <p:cNvPr id="2" name="">
            <a:extLst>
              <a:ext uri="{CE1351E2-1383-4A21-A2ED-23F99D774C4F}">
                <a16:creationId xmlns:a16="http://schemas.microsoft.com/office/drawing/2010/main" id="{72D1C0EF-5AED-4F32-8CD9-6D3FB85DA05D}"/>
              </a:ext>
            </a:extLst>
          </p:cNvPr>
          <p:cNvSpPr/>
          <p:nvPr/>
        </p:nvSpPr>
        <p:spPr>
          <a:xfrm flipH="false" flipV="false" rot="0">
            <a:off x="0" y="-9525"/>
            <a:ext cx="381000" cy="5162550"/>
          </a:xfrm>
          <a:prstGeom prst="rect">
            <a:avLst/>
          </a:prstGeom>
          <a:solidFill>
            <a:schemeClr val="bg2"/>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3" name="Date Placeholder 1">
            <a:extLst>
              <a:ext uri="{E2F41FEF-4AEB-489C-B784-F1340900FFB8}">
                <a16:creationId xmlns:a16="http://schemas.microsoft.com/office/drawing/2010/main" id="{162BA3CF-D076-4057-BB5A-B084E17D97DB}"/>
              </a:ext>
            </a:extLst>
          </p:cNvPr>
          <p:cNvSpPr>
            <a:spLocks noGrp="true"/>
          </p:cNvSpPr>
          <p:nvPr>
            <p:ph idx="10" sz="half" type="dt"/>
          </p:nvPr>
        </p:nvSpPr>
        <p:spPr/>
        <p:txBody>
          <a:bodyPr rtlCol="0"/>
          <a:lstStyle>
            <a:lvl1pPr lvl="0"/>
          </a:lstStyle>
          <a:p>
            <a:pPr/>
            <a:r>
              <a:rPr dirty="0" lang="en-US"/>
              <a:t>Date</a:t>
            </a:r>
            <a:endParaRPr dirty="0" lang="en-US"/>
          </a:p>
        </p:txBody>
      </p:sp>
      <p:sp>
        <p:nvSpPr>
          <p:cNvPr id="4" name="Footer Placeholder 2">
            <a:extLst>
              <a:ext uri="{196B09DF-3617-40AB-9554-1C5EB6C25542}">
                <a16:creationId xmlns:a16="http://schemas.microsoft.com/office/drawing/2010/main" id="{1507C715-7F84-4148-9F2B-436EBB1CCBC6}"/>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5" name="Slide Number Placeholder 3">
            <a:extLst>
              <a:ext uri="{2F77508E-5835-4662-BFD8-AB161BA66148}">
                <a16:creationId xmlns:a16="http://schemas.microsoft.com/office/drawing/2010/main" id="{83A7F3B9-91F0-42C6-8457-4EC1953372AF}"/>
              </a:ext>
            </a:extLst>
          </p:cNvPr>
          <p:cNvSpPr>
            <a:spLocks noGrp="true"/>
          </p:cNvSpPr>
          <p:nvPr>
            <p:ph idx="12" sz="quarter" type="sldNum"/>
          </p:nvPr>
        </p:nvSpPr>
        <p:spPr/>
        <p:txBody>
          <a:bodyPr rtlCol="0"/>
          <a:lstStyle>
            <a:lvl1pPr lvl="0"/>
          </a:lstStyle>
          <a:p>
            <a:pPr/>
            <a:r>
              <a:rPr dirty="0" lang="en-US"/>
              <a:t>&lt;#&gt;</a:t>
            </a:r>
            <a:endParaRPr dirty="0" lang="en-US"/>
          </a:p>
        </p:txBody>
      </p:sp>
    </p:spTree>
    <p:extLst>
      <p:ext uri="{7DDF25DF-9C48-4519-AAB9-5B00C6353738}">
        <p14:creationId xmlns:p14="http://schemas.microsoft.com/office/powerpoint/2010/main" val="1718437702942"/>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E7384563-0205-4140-BD91-41E599525309}">
                <a16:creationId xmlns:a16="http://schemas.microsoft.com/office/drawing/2010/main" id="{12E0EADF-EC45-4503-B047-D061B4C0E67E}"/>
              </a:ext>
            </a:extLst>
          </p:cNvPr>
          <p:cNvSpPr>
            <a:spLocks noGrp="true"/>
          </p:cNvSpPr>
          <p:nvPr>
            <p:ph type="title"/>
          </p:nvPr>
        </p:nvSpPr>
        <p:spPr>
          <a:xfrm rot="0">
            <a:off x="1238250" y="477178"/>
            <a:ext cx="7143750" cy="570571"/>
          </a:xfrm>
          <a:prstGeom prst="rect">
            <a:avLst/>
          </a:prstGeom>
          <a:noFill/>
        </p:spPr>
        <p:txBody>
          <a:bodyPr anchor="t" bIns="45720" lIns="91440" rIns="91440" rtlCol="0" tIns="45720">
            <a:noAutofit/>
          </a:bodyPr>
          <a:lstStyle/>
          <a:p>
            <a:pPr/>
            <a:r>
              <a:rPr dirty="0" lang="en-US"/>
              <a:t>Click to edit Master title style</a:t>
            </a:r>
            <a:endParaRPr dirty="0" lang="en-US"/>
          </a:p>
        </p:txBody>
      </p:sp>
      <p:sp>
        <p:nvSpPr>
          <p:cNvPr id="3" name="Text Placeholder 2">
            <a:extLst>
              <a:ext uri="{C24FB2C9-0339-4125-A15C-9152C34CA086}">
                <a16:creationId xmlns:a16="http://schemas.microsoft.com/office/drawing/2010/main" id="{C29FE4CD-3BC7-4F89-BD6C-E82CD7FEDB56}"/>
              </a:ext>
            </a:extLst>
          </p:cNvPr>
          <p:cNvSpPr>
            <a:spLocks noGrp="true"/>
          </p:cNvSpPr>
          <p:nvPr>
            <p:ph idx="1" type="body"/>
          </p:nvPr>
        </p:nvSpPr>
        <p:spPr>
          <a:xfrm rot="0">
            <a:off x="1238250" y="1215397"/>
            <a:ext cx="7143750" cy="3150380"/>
          </a:xfrm>
          <a:prstGeom prst="rect">
            <a:avLst/>
          </a:prstGeom>
        </p:spPr>
        <p:txBody>
          <a:bodyPr bIns="45720" lIns="91440" rIns="91440" rtlCol="0" tIns="93600">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F1CFB65E-E2C5-4814-AC0A-C5D8456864E2}">
                <a16:creationId xmlns:a16="http://schemas.microsoft.com/office/drawing/2010/main" id="{08A4ECB0-B19D-450C-B339-675674C62901}"/>
              </a:ext>
            </a:extLst>
          </p:cNvPr>
          <p:cNvSpPr>
            <a:spLocks noGrp="true"/>
          </p:cNvSpPr>
          <p:nvPr>
            <p:ph idx="2" sz="half" type="dt"/>
          </p:nvPr>
        </p:nvSpPr>
        <p:spPr>
          <a:xfrm rot="0">
            <a:off x="7620000" y="4762500"/>
            <a:ext cx="1524000" cy="381000"/>
          </a:xfrm>
          <a:prstGeom prst="rect">
            <a:avLst/>
          </a:prstGeom>
        </p:spPr>
        <p:txBody>
          <a:bodyPr anchor="ctr" bIns="45720" lIns="91440" rIns="91440" rtlCol="0" tIns="45720"/>
          <a:lstStyle>
            <a:lvl1pPr algn="r" lvl="0">
              <a:defRPr b="0" dirty="0" i="0" lang="en-US" sz="900">
                <a:solidFill>
                  <a:schemeClr val="bg1">
                    <a:lumMod val="65000"/>
                  </a:schemeClr>
                </a:solidFill>
                <a:latin typeface="+mn-lt"/>
              </a:defRPr>
            </a:lvl1pPr>
          </a:lstStyle>
          <a:p>
            <a:pPr/>
            <a:r>
              <a:rPr dirty="0" lang="en-US"/>
              <a:t>Date</a:t>
            </a:r>
            <a:endParaRPr dirty="0" lang="en-US"/>
          </a:p>
        </p:txBody>
      </p:sp>
      <p:sp>
        <p:nvSpPr>
          <p:cNvPr id="5" name="Footer Placeholder 4">
            <a:extLst>
              <a:ext uri="{4405DBA4-BAFE-4E27-8EFF-81AC8A9FD5F4}">
                <a16:creationId xmlns:a16="http://schemas.microsoft.com/office/drawing/2010/main" id="{5210DD3A-792B-449B-ABA2-3545C2DDDD80}"/>
              </a:ext>
            </a:extLst>
          </p:cNvPr>
          <p:cNvSpPr>
            <a:spLocks noGrp="true"/>
          </p:cNvSpPr>
          <p:nvPr>
            <p:ph idx="3" sz="quarter" type="ftr"/>
          </p:nvPr>
        </p:nvSpPr>
        <p:spPr>
          <a:xfrm rot="0">
            <a:off x="1238250" y="4762500"/>
            <a:ext cx="4762500" cy="381000"/>
          </a:xfrm>
          <a:prstGeom prst="rect">
            <a:avLst/>
          </a:prstGeom>
        </p:spPr>
        <p:txBody>
          <a:bodyPr anchor="ctr" bIns="45720" lIns="91440" rIns="91440" rtlCol="0" tIns="45720"/>
          <a:lstStyle>
            <a:lvl1pPr algn="l" lvl="0">
              <a:defRPr b="0" dirty="0" i="0" lang="en-US" sz="900">
                <a:solidFill>
                  <a:schemeClr val="bg1">
                    <a:lumMod val="65000"/>
                  </a:schemeClr>
                </a:solidFill>
                <a:latin typeface="+mn-lt"/>
              </a:defRPr>
            </a:lvl1pPr>
          </a:lstStyle>
          <a:p>
            <a:pPr/>
            <a:r>
              <a:rPr dirty="0" lang="en-US"/>
              <a:t>Footer</a:t>
            </a:r>
            <a:endParaRPr dirty="0" lang="en-US"/>
          </a:p>
        </p:txBody>
      </p:sp>
      <p:sp>
        <p:nvSpPr>
          <p:cNvPr id="6" name="Slide Number Placeholder 5">
            <a:extLst>
              <a:ext uri="{4FD212FC-4895-4ADB-B40F-33922D9BBC15}">
                <a16:creationId xmlns:a16="http://schemas.microsoft.com/office/drawing/2010/main" id="{19B37036-5605-433F-A804-14CDD84BC16A}"/>
              </a:ext>
            </a:extLst>
          </p:cNvPr>
          <p:cNvSpPr>
            <a:spLocks noGrp="true"/>
          </p:cNvSpPr>
          <p:nvPr>
            <p:ph idx="4" sz="quarter" type="sldNum"/>
          </p:nvPr>
        </p:nvSpPr>
        <p:spPr>
          <a:xfrm rot="0">
            <a:off x="0" y="4762500"/>
            <a:ext cx="381000" cy="381000"/>
          </a:xfrm>
          <a:prstGeom prst="rect">
            <a:avLst/>
          </a:prstGeom>
        </p:spPr>
        <p:txBody>
          <a:bodyPr anchor="ctr" bIns="45720" lIns="91440" rIns="91440" rtlCol="0" tIns="45720"/>
          <a:lstStyle>
            <a:lvl1pPr algn="ctr" lvl="0">
              <a:defRPr b="0" dirty="0" i="0" lang="en-US" sz="900">
                <a:solidFill>
                  <a:schemeClr val="bg1">
                    <a:lumMod val="65000"/>
                  </a:schemeClr>
                </a:solidFill>
                <a:latin typeface="+mn-lt"/>
              </a:defRPr>
            </a:lvl1pPr>
          </a:lstStyle>
          <a:p>
            <a:pPr/>
            <a:r>
              <a:rPr dirty="0" lang="en-US"/>
              <a:t>&lt;#&gt;</a:t>
            </a:r>
            <a:endParaRPr dirty="0" lang="en-US"/>
          </a:p>
        </p:txBody>
      </p:sp>
      <p:grpSp>
        <p:nvGrpSpPr>
          <p:cNvPr id="7" name="">
            <a:extLst>
              <a:ext uri="{55763E6F-916E-4DE1-B76E-84CBDEF6654A}">
                <a16:creationId xmlns:a16="http://schemas.microsoft.com/office/drawing/2010/main" id="{B2B1E878-93E9-4964-B3BC-D696FA2886E7}"/>
              </a:ext>
            </a:extLst>
          </p:cNvPr>
          <p:cNvGrpSpPr>
            <a:grpSpLocks noChangeAspect="true"/>
          </p:cNvGrpSpPr>
          <p:nvPr/>
        </p:nvGrpSpPr>
        <p:grpSpPr>
          <a:xfrm flipH="false" flipV="false" rot="0">
            <a:off x="819150" y="276225"/>
            <a:ext cx="666750" cy="672085"/>
            <a:chOff x="819150" y="276225"/>
            <a:chExt cx="666750" cy="672085"/>
          </a:xfrm>
        </p:grpSpPr>
        <p:sp>
          <p:nvSpPr>
            <p:cNvPr id="8" name="">
              <a:extLst>
                <a:ext uri="{AAD2F422-758B-4BC6-9D91-A7F370850FF6}">
                  <a16:creationId xmlns:a16="http://schemas.microsoft.com/office/drawing/2010/main" id="{17570C41-6A59-417D-8FE8-A8B34965AA30}"/>
                </a:ext>
              </a:extLst>
            </p:cNvPr>
            <p:cNvSpPr/>
            <p:nvPr/>
          </p:nvSpPr>
          <p:spPr>
            <a:xfrm flipH="false" flipV="false" rot="0">
              <a:off x="914400" y="276225"/>
              <a:ext cx="476250" cy="952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9" name="">
              <a:extLst>
                <a:ext uri="{8A961DD2-324E-42B3-B3A4-B024473F18B9}">
                  <a16:creationId xmlns:a16="http://schemas.microsoft.com/office/drawing/2010/main" id="{215BE978-E607-4F2F-A458-C4335BD4B106}"/>
                </a:ext>
              </a:extLst>
            </p:cNvPr>
            <p:cNvSpPr/>
            <p:nvPr/>
          </p:nvSpPr>
          <p:spPr>
            <a:xfrm flipH="false" flipV="false" rot="0">
              <a:off x="819150" y="281560"/>
              <a:ext cx="95250" cy="6667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0" name="">
              <a:extLst>
                <a:ext uri="{E5F30153-8A91-451E-B0F7-7FDF384D2067}">
                  <a16:creationId xmlns:a16="http://schemas.microsoft.com/office/drawing/2010/main" id="{6F4E0A87-8FBB-4390-BB19-1EAB9CC62980}"/>
                </a:ext>
              </a:extLst>
            </p:cNvPr>
            <p:cNvSpPr/>
            <p:nvPr/>
          </p:nvSpPr>
          <p:spPr>
            <a:xfrm flipH="false" flipV="false" rot="0">
              <a:off x="1390650" y="281560"/>
              <a:ext cx="95250" cy="2857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1" name="">
              <a:extLst>
                <a:ext uri="{21760516-223E-4892-8D34-AE06E2A7CE90}">
                  <a16:creationId xmlns:a16="http://schemas.microsoft.com/office/drawing/2010/main" id="{FAD4D426-221A-406A-B497-022B30787AA9}"/>
                </a:ext>
              </a:extLst>
            </p:cNvPr>
            <p:cNvSpPr/>
            <p:nvPr/>
          </p:nvSpPr>
          <p:spPr>
            <a:xfrm flipH="false" flipV="false" rot="0">
              <a:off x="914400" y="847725"/>
              <a:ext cx="285750" cy="95250"/>
            </a:xfrm>
            <a:prstGeom prst="rect">
              <a:avLst/>
            </a:prstGeom>
            <a:solidFill>
              <a:schemeClr val="bg1">
                <a:lumMod val="95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gr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Lst>
  <p:txStyles>
    <p:titleStyle>
      <a:lvl1pPr algn="l" lvl="0" rtl="false">
        <a:lnSpc>
          <a:spcPct val="100000"/>
        </a:lnSpc>
        <a:spcBef>
          <a:spcPct val="0"/>
        </a:spcBef>
        <a:buNone/>
        <a:defRPr b="1" dirty="0" i="0" lang="en-US" sz="3200">
          <a:solidFill>
            <a:schemeClr val="tx2"/>
          </a:solidFill>
          <a:latin typeface="+mj-lt"/>
        </a:defRPr>
      </a:lvl1pPr>
    </p:titleStyle>
    <p:bodyStyle>
      <a:lvl1pPr algn="l" indent="-342900" lvl="0" marL="342900" rtl="false">
        <a:spcBef>
          <a:spcPts val="1200"/>
        </a:spcBef>
        <a:buClr>
          <a:schemeClr val="tx1">
            <a:lumMod val="85000"/>
            <a:lumOff val="15000"/>
          </a:schemeClr>
        </a:buClr>
        <a:buFont typeface="Source Sans Pro"/>
        <a:buChar char="⇢"/>
        <a:defRPr b="0" dirty="0" i="0" lang="en-US" sz="1800">
          <a:solidFill>
            <a:schemeClr val="tx1">
              <a:lumMod val="85000"/>
              <a:lumOff val="15000"/>
            </a:schemeClr>
          </a:solidFill>
          <a:latin typeface="+mn-lt"/>
        </a:defRPr>
      </a:lvl1pPr>
      <a:lvl2pPr algn="l" indent="-285750" lvl="1" marL="742950" rtl="false">
        <a:spcBef>
          <a:spcPct val="20000"/>
        </a:spcBef>
        <a:buClr>
          <a:srgbClr val="88a797"/>
        </a:buClr>
        <a:buFont typeface="Arial"/>
        <a:buChar char="-"/>
        <a:defRPr b="0" dirty="0" i="0" lang="en-US" sz="1600">
          <a:solidFill>
            <a:schemeClr val="tx1">
              <a:lumMod val="50000"/>
              <a:lumOff val="50000"/>
            </a:schemeClr>
          </a:solidFill>
          <a:latin typeface="+mn-lt"/>
        </a:defRPr>
      </a:lvl2pPr>
      <a:lvl3pPr algn="l" indent="-228600" lvl="2" marL="1143000" rtl="false">
        <a:spcBef>
          <a:spcPct val="20000"/>
        </a:spcBef>
        <a:buClr>
          <a:srgbClr val="88a797"/>
        </a:buClr>
        <a:buFont typeface="Arial"/>
        <a:buChar char="•"/>
        <a:defRPr b="0" dirty="0" i="0" lang="en-US" sz="1400">
          <a:solidFill>
            <a:schemeClr val="tx1">
              <a:lumMod val="50000"/>
              <a:lumOff val="50000"/>
            </a:schemeClr>
          </a:solidFill>
          <a:latin typeface="+mn-lt"/>
        </a:defRPr>
      </a:lvl3pPr>
      <a:lvl4pPr algn="l" indent="-228600" lvl="3" marL="1600200" rtl="false">
        <a:spcBef>
          <a:spcPct val="20000"/>
        </a:spcBef>
        <a:buClr>
          <a:srgbClr val="88a797"/>
        </a:buClr>
        <a:buFont typeface="Arial"/>
        <a:buChar char="-"/>
        <a:defRPr b="0" dirty="0" i="0" lang="en-US" sz="1200">
          <a:solidFill>
            <a:schemeClr val="tx1">
              <a:lumMod val="50000"/>
              <a:lumOff val="50000"/>
            </a:schemeClr>
          </a:solidFill>
          <a:latin typeface="+mn-lt"/>
        </a:defRPr>
      </a:lvl4pPr>
      <a:lvl5pPr algn="l" indent="-228600" lvl="4" marL="2057400" rtl="false">
        <a:spcBef>
          <a:spcPct val="20000"/>
        </a:spcBef>
        <a:buClr>
          <a:srgbClr val="88a797"/>
        </a:buClr>
        <a:buFont typeface="Arial"/>
        <a:buChar char="•"/>
        <a:defRPr b="0" dirty="0" i="0" lang="en-US" sz="1100">
          <a:solidFill>
            <a:schemeClr val="tx1">
              <a:lumMod val="50000"/>
              <a:lumOff val="50000"/>
            </a:schemeClr>
          </a:solidFill>
          <a:latin typeface="+mn-lt"/>
        </a:defRPr>
      </a:lvl5pPr>
      <a:lvl6pPr algn="l" indent="-228600" lvl="5" marL="2514600" rtl="false">
        <a:spcBef>
          <a:spcPct val="20000"/>
        </a:spcBef>
        <a:buFont typeface="Arial"/>
        <a:buChar char="•"/>
        <a:defRPr b="0" dirty="0" lang="en-US" sz="1100">
          <a:solidFill>
            <a:schemeClr val="tx1">
              <a:lumMod val="50000"/>
              <a:lumOff val="50000"/>
            </a:schemeClr>
          </a:solidFill>
          <a:latin typeface="+mn-lt"/>
        </a:defRPr>
      </a:lvl6pPr>
      <a:lvl7pPr algn="l" indent="-228600" lvl="6" marL="2971800" rtl="false">
        <a:spcBef>
          <a:spcPct val="20000"/>
        </a:spcBef>
        <a:buFont typeface="Arial"/>
        <a:buChar char="•"/>
        <a:defRPr b="0" dirty="0" lang="en-US" sz="1100">
          <a:solidFill>
            <a:schemeClr val="tx1">
              <a:lumMod val="50000"/>
              <a:lumOff val="50000"/>
            </a:schemeClr>
          </a:solidFill>
          <a:latin typeface="+mn-lt"/>
        </a:defRPr>
      </a:lvl7pPr>
      <a:lvl8pPr algn="l" indent="-228600" lvl="7" marL="3429000" rtl="false">
        <a:spcBef>
          <a:spcPct val="20000"/>
        </a:spcBef>
        <a:buFont typeface="Arial"/>
        <a:buChar char="•"/>
        <a:defRPr b="0" dirty="0" lang="en-US" sz="1100">
          <a:solidFill>
            <a:schemeClr val="tx1">
              <a:lumMod val="50000"/>
              <a:lumOff val="50000"/>
            </a:schemeClr>
          </a:solidFill>
          <a:latin typeface="+mn-lt"/>
        </a:defRPr>
      </a:lvl8pPr>
      <a:lvl9pPr algn="l" indent="-228600" lvl="8" marL="3886200" rtl="false">
        <a:spcBef>
          <a:spcPct val="20000"/>
        </a:spcBef>
        <a:buFont typeface="Arial"/>
        <a:buChar char="•"/>
        <a:defRPr b="0" dirty="0" lang="en-US" sz="1100">
          <a:solidFill>
            <a:schemeClr val="tx1">
              <a:lumMod val="50000"/>
              <a:lumOff val="50000"/>
            </a:schemeClr>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1.png" Type="http://schemas.openxmlformats.org/officeDocument/2006/relationships/image"/><Relationship Id="rId1"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2" Target="../charts/chart4.xml" Type="http://schemas.openxmlformats.org/officeDocument/2006/relationships/chart"/><Relationship Id="rId1" Target="../slideLayouts/slideLayout3.xml" Type="http://schemas.openxmlformats.org/officeDocument/2006/relationships/slideLayout"/><Relationship Id="rId3" Target="../notesSlides/notesSlide6.xml" Type="http://schemas.openxmlformats.org/officeDocument/2006/relationships/notesSlide"/></Relationships>
</file>

<file path=ppt/slides/_rels/slide11.xml.rels><?xml version="1.0" encoding="UTF-8" standalone="no"?><Relationships xmlns="http://schemas.openxmlformats.org/package/2006/relationships"><Relationship Id="rId2" Target="../media/image12.png" Type="http://schemas.openxmlformats.org/officeDocument/2006/relationships/image"/><Relationship Id="rId3" Target="../charts/chart5.xml" Type="http://schemas.openxmlformats.org/officeDocument/2006/relationships/chart"/><Relationship Id="rId1" Target="../slideLayouts/slideLayout3.xml" Type="http://schemas.openxmlformats.org/officeDocument/2006/relationships/slideLayout"/><Relationship Id="rId4" Target="../notesSlides/notesSlide7.xml" Type="http://schemas.openxmlformats.org/officeDocument/2006/relationships/notesSlide"/></Relationships>
</file>

<file path=ppt/slides/_rels/slide12.xml.rels><?xml version="1.0" encoding="UTF-8" standalone="no"?><Relationships xmlns="http://schemas.openxmlformats.org/package/2006/relationships"><Relationship Id="rId2" Target="../media/image13.png" Type="http://schemas.openxmlformats.org/officeDocument/2006/relationships/image"/><Relationship Id="rId3" Target="../media/image14.png" Type="http://schemas.openxmlformats.org/officeDocument/2006/relationships/image"/><Relationship Id="rId4" Target="../media/image15.jpg" Type="http://schemas.openxmlformats.org/officeDocument/2006/relationships/image"/><Relationship Id="rId1" Target="../slideLayouts/slideLayout6.xml" Type="http://schemas.openxmlformats.org/officeDocument/2006/relationships/slideLayout"/></Relationships>
</file>

<file path=ppt/slides/_rels/slide13.xml.rels><?xml version="1.0" encoding="UTF-8" standalone="no"?><Relationships xmlns="http://schemas.openxmlformats.org/package/2006/relationships"><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1" Target="../slideLayouts/slideLayout6.xml" Type="http://schemas.openxmlformats.org/officeDocument/2006/relationships/slideLayout"/></Relationships>
</file>

<file path=ppt/slides/_rels/slide14.xml.rels><?xml version="1.0" encoding="UTF-8" standalone="no"?><Relationships xmlns="http://schemas.openxmlformats.org/package/2006/relationships"><Relationship Id="rId2" Target="../media/image19.jp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1" Target="../slideLayouts/slideLayout6.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22.jpg" Type="http://schemas.openxmlformats.org/officeDocument/2006/relationships/image"/><Relationship Id="rId3" Target="../media/media1.mp4" Type="http://schemas.openxmlformats.org/officeDocument/2006/relationships/video"/><Relationship Id="rId4" Target="../media/media1.mp4" Type="http://schemas.microsoft.com/office/2007/relationships/media"/><Relationship Id="rId5" Target="../media/image23.png" Type="http://schemas.openxmlformats.org/officeDocument/2006/relationships/image"/><Relationship Id="rId1" Target="../slideLayouts/slideLayout6.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7.xml.rels><?xml version="1.0" encoding="UTF-8" standalone="no"?><Relationships xmlns="http://schemas.openxmlformats.org/package/2006/relationships"><Relationship Id="rId2" Target="../media/image24.png" Type="http://schemas.openxmlformats.org/officeDocument/2006/relationships/image"/><Relationship Id="rId1" Target="../slideLayouts/slideLayout5.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4.xml.rels><?xml version="1.0" encoding="UTF-8" standalone="no"?><Relationships xmlns="http://schemas.openxmlformats.org/package/2006/relationships"><Relationship Id="rId2" Target="../media/image2.png" Type="http://schemas.openxmlformats.org/officeDocument/2006/relationships/image"/><Relationship Id="rId3" Target="../media/image3.png" Type="http://schemas.openxmlformats.org/officeDocument/2006/relationships/image"/><Relationship Id="rId4" Target="../media/image4.jpg" Type="http://schemas.openxmlformats.org/officeDocument/2006/relationships/image"/><Relationship Id="rId5" Target="../media/image5.gif"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no"?><Relationships xmlns="http://schemas.openxmlformats.org/package/2006/relationships"><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jpg" Type="http://schemas.openxmlformats.org/officeDocument/2006/relationships/image"/><Relationship Id="rId6" Target="../media/image10.png" Type="http://schemas.openxmlformats.org/officeDocument/2006/relationships/image"/><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2" Target="../charts/chart1.xml" Type="http://schemas.openxmlformats.org/officeDocument/2006/relationships/chart"/><Relationship Id="rId1" Target="../slideLayouts/slideLayout3.xml" Type="http://schemas.openxmlformats.org/officeDocument/2006/relationships/slideLayout"/><Relationship Id="rId3" Target="../notesSlides/notesSlide2.xml" Type="http://schemas.openxmlformats.org/officeDocument/2006/relationships/notesSlide"/></Relationships>
</file>

<file path=ppt/slides/_rels/slide7.xml.rels><?xml version="1.0" encoding="UTF-8" standalone="no"?><Relationships xmlns="http://schemas.openxmlformats.org/package/2006/relationships"><Relationship Id="rId2" Target="../charts/chart2.xml" Type="http://schemas.openxmlformats.org/officeDocument/2006/relationships/chart"/><Relationship Id="rId1" Target="../slideLayouts/slideLayout3.xml" Type="http://schemas.openxmlformats.org/officeDocument/2006/relationships/slideLayout"/><Relationship Id="rId3" Target="../notesSlides/notesSlide3.xml" Type="http://schemas.openxmlformats.org/officeDocument/2006/relationships/notesSlide"/></Relationships>
</file>

<file path=ppt/slides/_rels/slide8.xml.rels><?xml version="1.0" encoding="UTF-8" standalone="no"?><Relationships xmlns="http://schemas.openxmlformats.org/package/2006/relationships"><Relationship Id="rId2" Target="../media/image11.png" Type="http://schemas.openxmlformats.org/officeDocument/2006/relationships/image"/><Relationship Id="rId1" Target="../slideLayouts/slideLayout3.xml" Type="http://schemas.openxmlformats.org/officeDocument/2006/relationships/slideLayout"/><Relationship Id="rId3" Target="../notesSlides/notesSlide4.xml" Type="http://schemas.openxmlformats.org/officeDocument/2006/relationships/notesSlide"/></Relationships>
</file>

<file path=ppt/slides/_rels/slide9.xml.rels><?xml version="1.0" encoding="UTF-8" standalone="no"?><Relationships xmlns="http://schemas.openxmlformats.org/package/2006/relationships"><Relationship Id="rId2" Target="../media/image12.png" Type="http://schemas.openxmlformats.org/officeDocument/2006/relationships/image"/><Relationship Id="rId3" Target="../charts/chart3.xml" Type="http://schemas.openxmlformats.org/officeDocument/2006/relationships/chart"/><Relationship Id="rId1" Target="../slideLayouts/slideLayout3.xml" Type="http://schemas.openxmlformats.org/officeDocument/2006/relationships/slideLayout"/><Relationship Id="rId4" Target="../notesSlides/notesSlide5.xml" Type="http://schemas.openxmlformats.org/officeDocument/2006/relationships/notesSlide"/></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pic>
        <p:nvPicPr>
          <p:cNvPr id="2" name="Picture Placeholder 21">
            <a:extLst>
              <a:ext uri="{C0D9F395-0E76-44E4-A81F-5256389C3B1D}">
                <a16:creationId xmlns:a16="http://schemas.microsoft.com/office/drawing/2010/main" id="{9534FD03-6755-4341-8F11-1C442FFC356D}"/>
              </a:ext>
            </a:extLst>
          </p:cNvPr>
          <p:cNvPicPr>
            <a:picLocks noChangeAspect="true" noGrp="true"/>
          </p:cNvPicPr>
          <p:nvPr>
            <p:ph idx="11" type="pic"/>
          </p:nvPr>
        </p:nvPicPr>
        <p:blipFill>
          <a:blip r:embed="rId2"/>
          <a:srcRect l="13860" r="13860"/>
          <a:stretch>
            <a:fillRect/>
          </a:stretch>
        </p:blipFill>
        <p:spPr>
          <a:noFill/>
        </p:spPr>
      </p:pic>
      <p:sp>
        <p:nvSpPr>
          <p:cNvPr id="3" name="Title 2">
            <a:extLst>
              <a:ext uri="{82FDFC51-681C-4E03-9293-A8B6C433A774}">
                <a16:creationId xmlns:a16="http://schemas.microsoft.com/office/drawing/2010/main" id="{5A753536-3F7B-4C12-B891-86A1BD643A3C}"/>
              </a:ext>
            </a:extLst>
          </p:cNvPr>
          <p:cNvSpPr>
            <a:spLocks noGrp="true"/>
          </p:cNvSpPr>
          <p:nvPr>
            <p:ph idx="10" type="title"/>
          </p:nvPr>
        </p:nvSpPr>
        <p:spPr/>
        <p:txBody>
          <a:bodyPr rtlCol="0"/>
          <a:lstStyle/>
          <a:p>
            <a:pPr/>
            <a:r>
              <a:rPr dirty="0" lang="en-US" sz="4800"/>
              <a:t>HR ANALYTICS</a:t>
            </a:r>
            <a:endParaRPr dirty="0" lang="en-US" sz="4800"/>
          </a:p>
        </p:txBody>
      </p:sp>
      <p:sp>
        <p:nvSpPr>
          <p:cNvPr id="4" name="Text Placeholder 3">
            <a:extLst>
              <a:ext uri="{89EC4609-605F-4275-84DE-59C90985F5A8}">
                <a16:creationId xmlns:a16="http://schemas.microsoft.com/office/drawing/2010/main" id="{D853A3AA-53AD-4F15-8786-387BDAEC3819}"/>
              </a:ext>
            </a:extLst>
          </p:cNvPr>
          <p:cNvSpPr>
            <a:spLocks noGrp="true"/>
          </p:cNvSpPr>
          <p:nvPr>
            <p:ph idx="12" type="body"/>
          </p:nvPr>
        </p:nvSpPr>
        <p:spPr/>
        <p:txBody>
          <a:bodyPr rtlCol="0">
            <a:normAutofit fontScale="85000" lnSpcReduction="10000"/>
          </a:bodyPr>
          <a:lstStyle/>
          <a:p>
            <a:pPr/>
            <a:r>
              <a:rPr dirty="0" i="0" lang="en-US">
                <a:latin typeface="Söhne"/>
              </a:rPr>
              <a:t>Unlocking Human Potential</a:t>
            </a:r>
            <a:endParaRPr dirty="0" i="0" lang="en-US">
              <a:latin typeface="Söhne"/>
            </a:endParaRPr>
          </a:p>
        </p:txBody>
      </p:sp>
    </p:spTree>
    <p:extLst>
      <p:ext uri="{BA908C07-733F-4CC2-AF14-E65605902293}">
        <p14:creationId xmlns:p14="http://schemas.microsoft.com/office/powerpoint/2010/main" val="1718437702946"/>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1">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34640CAE-4577-4596-B176-006CF60D73B0}">
                <a16:creationId xmlns:a16="http://schemas.microsoft.com/office/drawing/2010/main" id="{A40E7FD3-6D6C-4A6B-BA6A-6A652ADE3D7E}"/>
              </a:ext>
            </a:extLst>
          </p:cNvPr>
          <p:cNvSpPr>
            <a:spLocks noGrp="true"/>
          </p:cNvSpPr>
          <p:nvPr>
            <p:ph/>
          </p:nvPr>
        </p:nvSpPr>
        <p:spPr>
          <a:xfrm rot="0">
            <a:off x="4247269" y="1050380"/>
            <a:ext cx="4672594" cy="3684094"/>
          </a:xfrm>
          <a:prstGeom prst="rect">
            <a:avLst/>
          </a:prstGeom>
        </p:spPr>
        <p:txBody>
          <a:bodyPr rtlCol="0">
            <a:normAutofit/>
          </a:bodyPr>
          <a:lstStyle/>
          <a:p>
            <a:pPr>
              <a:buClr>
                <a:schemeClr val="accent6">
                  <a:lumMod val="50000"/>
                </a:schemeClr>
              </a:buClr>
              <a:buSzPct val="150000"/>
              <a:buFont typeface="Wingdings"/>
              <a:buChar char=""/>
            </a:pPr>
            <a:r>
              <a:rPr dirty="0" lang="en-US" sz="1400">
                <a:latin typeface="+mj-lt"/>
              </a:rPr>
              <a:t>Research Scientists have the highest rating of work-life balance with 2.514 whereas Sales Executives have the lowest rating with 2.469.</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b="0" dirty="0" lang="en-US" sz="1400">
                <a:latin typeface="+mj-lt"/>
              </a:rPr>
              <a:t>Implement targeted work-life balance initiatives for Sales Executives to enhance overall job satisfaction.</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b="0" dirty="0" lang="en-US" sz="1400">
                <a:latin typeface="+mj-lt"/>
              </a:rPr>
              <a:t>While Research Scientists exhibit the highest work-life balance ratings, addressing specific concerns within the Sales Executive role can contribute to improved job satisfaction and well-being.</a:t>
            </a:r>
          </a:p>
          <a:p>
            <a:pPr>
              <a:buClr>
                <a:schemeClr val="accent6">
                  <a:lumMod val="50000"/>
                </a:schemeClr>
              </a:buClr>
              <a:buSzPct val="150000"/>
              <a:buFont typeface="Wingdings"/>
              <a:buChar char=""/>
            </a:pPr>
            <a:r>
              <a:rPr b="1" dirty="0" lang="en-US" sz="1400">
                <a:latin typeface="+mj-lt"/>
              </a:rPr>
              <a:t/>
            </a:r>
          </a:p>
          <a:p>
            <a:pPr>
              <a:buClr>
                <a:schemeClr val="accent6">
                  <a:lumMod val="50000"/>
                </a:schemeClr>
              </a:buClr>
              <a:buSzPct val="150000"/>
              <a:buFont typeface="Wingdings"/>
              <a:buChar char=""/>
            </a:pPr>
            <a:r>
              <a:rPr b="1"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a:latin typeface="+mj-lt"/>
              </a:rPr>
              <a:t/>
            </a:r>
          </a:p>
          <a:p>
            <a:pPr marL="0">
              <a:buNone/>
            </a:pPr>
            <a:r>
              <a:rPr dirty="0" lang="en-US">
                <a:latin typeface="+mj-lt"/>
              </a:rPr>
              <a:t/>
            </a:r>
            <a:endParaRPr dirty="0" lang="en-US">
              <a:latin typeface="+mj-lt"/>
            </a:endParaRPr>
          </a:p>
        </p:txBody>
      </p:sp>
      <p:sp>
        <p:nvSpPr>
          <p:cNvPr id="3" name="Title 20">
            <a:extLst>
              <a:ext uri="{46E5E5C3-DCE2-484A-B885-00356BC99DF2}">
                <a16:creationId xmlns:a16="http://schemas.microsoft.com/office/drawing/2010/main" id="{674F9CC3-4B10-4660-A47A-A9184058C6F5}"/>
              </a:ext>
            </a:extLst>
          </p:cNvPr>
          <p:cNvSpPr>
            <a:spLocks noGrp="true"/>
          </p:cNvSpPr>
          <p:nvPr>
            <p:ph idx="3" type="title"/>
          </p:nvPr>
        </p:nvSpPr>
        <p:spPr>
          <a:xfrm rot="0">
            <a:off x="4247269" y="345042"/>
            <a:ext cx="4754482" cy="437850"/>
          </a:xfrm>
        </p:spPr>
        <p:txBody>
          <a:bodyPr rtlCol="0"/>
          <a:lstStyle/>
          <a:p>
            <a:pPr/>
            <a:r>
              <a:rPr dirty="0" err="1" lang="en-US" u="sng"/>
              <a:t>KPI</a:t>
            </a:r>
            <a:r>
              <a:rPr dirty="0" lang="en-US" u="sng"/>
              <a:t> 5: Job Role vs Work-Life Balance</a:t>
            </a:r>
            <a:endParaRPr dirty="0" lang="en-US" u="sng"/>
          </a:p>
        </p:txBody>
      </p:sp>
      <p:graphicFrame>
        <p:nvGraphicFramePr>
          <p:cNvPr id="4" name="Chart 8">
            <a:extLst>
              <a:ext uri="{852D5466-02CE-4D42-9735-5E73E16EE102}">
                <a16:creationId xmlns:a16="http://schemas.microsoft.com/office/drawing/2010/main" id="{E53949A3-A866-4992-949A-0EF9EA712FCC}"/>
              </a:ext>
            </a:extLst>
          </p:cNvPr>
          <p:cNvGraphicFramePr/>
          <p:nvPr/>
        </p:nvGraphicFramePr>
        <p:xfrm rot="0">
          <a:off x="0" y="293048"/>
          <a:ext cx="3745523" cy="4107999"/>
        </p:xfrm>
        <a:graphic>
          <a:graphicData uri="http://schemas.openxmlformats.org/drawingml/2006/chart">
            <c:chart r:id="rId2"/>
          </a:graphicData>
        </a:graphic>
      </p:graphicFrame>
    </p:spTree>
    <p:extLst>
      <p:ext uri="{EF45C02E-6795-4E86-850B-A7C98B34FC0C}">
        <p14:creationId xmlns:p14="http://schemas.microsoft.com/office/powerpoint/2010/main" val="1718437703078"/>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02518EE8-D3FD-4DC5-AE98-121568220F7D}">
                <a16:creationId xmlns:a16="http://schemas.microsoft.com/office/drawing/2010/main" id="{E51EB414-4B53-49B3-BAC4-6B5A232BEE56}"/>
              </a:ext>
            </a:extLst>
          </p:cNvPr>
          <p:cNvSpPr>
            <a:spLocks noGrp="true"/>
          </p:cNvSpPr>
          <p:nvPr>
            <p:ph/>
          </p:nvPr>
        </p:nvSpPr>
        <p:spPr>
          <a:xfrm rot="0">
            <a:off x="4247269" y="1050380"/>
            <a:ext cx="4672594" cy="3684094"/>
          </a:xfrm>
          <a:prstGeom prst="rect">
            <a:avLst/>
          </a:prstGeom>
        </p:spPr>
        <p:txBody>
          <a:bodyPr rtlCol="0">
            <a:normAutofit fontScale="92500"/>
          </a:bodyPr>
          <a:lstStyle/>
          <a:p>
            <a:pPr>
              <a:buClr>
                <a:schemeClr val="accent6">
                  <a:lumMod val="50000"/>
                </a:schemeClr>
              </a:buClr>
              <a:buSzPct val="150000"/>
              <a:buFont typeface="Wingdings"/>
              <a:buChar char=""/>
            </a:pPr>
            <a:r>
              <a:rPr dirty="0" lang="en-US" sz="1400">
                <a:latin typeface="+mj-lt"/>
              </a:rPr>
              <a:t>Employees who has not been promoted since last 20 years have high attrition rate whereas employees who has been promoted in between 11-20 years have low attrition rate.</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b="0" dirty="0" i="0" lang="en-US" sz="1400">
                <a:latin typeface="+mj-lt"/>
              </a:rPr>
              <a:t>Initiate career advancement programs for long-serving employees to mitigate attrition risk and boost job satisfaction.</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b="0" dirty="0" i="0" lang="en-US" sz="1400">
                <a:latin typeface="+mj-lt"/>
              </a:rPr>
              <a:t>The data suggests a correlation between promotions and attrition rates. Implementing programs for long-serving employees to advance in their careers could positively impact retention and overall workforce satisfaction.</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b="1"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a:latin typeface="+mj-lt"/>
              </a:rPr>
              <a:t/>
            </a:r>
          </a:p>
          <a:p>
            <a:pPr indent="0" marL="0">
              <a:buNone/>
            </a:pPr>
            <a:r>
              <a:rPr dirty="0" lang="en-US">
                <a:latin typeface="+mj-lt"/>
              </a:rPr>
              <a:t/>
            </a:r>
            <a:endParaRPr dirty="0" lang="en-US">
              <a:latin typeface="+mj-lt"/>
            </a:endParaRPr>
          </a:p>
        </p:txBody>
      </p:sp>
      <p:sp>
        <p:nvSpPr>
          <p:cNvPr id="3" name="Title 20">
            <a:extLst>
              <a:ext uri="{A02907AC-1F39-42AF-8E89-7512BE98C892}">
                <a16:creationId xmlns:a16="http://schemas.microsoft.com/office/drawing/2010/main" id="{DFBD9727-062C-4733-8D45-3AA8FE99BB3E}"/>
              </a:ext>
            </a:extLst>
          </p:cNvPr>
          <p:cNvSpPr>
            <a:spLocks noGrp="true"/>
          </p:cNvSpPr>
          <p:nvPr>
            <p:ph idx="3" type="title"/>
          </p:nvPr>
        </p:nvSpPr>
        <p:spPr>
          <a:xfrm rot="0">
            <a:off x="4247269" y="345042"/>
            <a:ext cx="4754482" cy="437850"/>
          </a:xfrm>
        </p:spPr>
        <p:txBody>
          <a:bodyPr rtlCol="0"/>
          <a:lstStyle/>
          <a:p>
            <a:pPr/>
            <a:r>
              <a:rPr dirty="0" err="1" lang="en-US" u="sng"/>
              <a:t>KPI</a:t>
            </a:r>
            <a:r>
              <a:rPr dirty="0" lang="en-US" u="sng"/>
              <a:t> 6: Attrition Rate vs Years since Last Promotion Relation</a:t>
            </a:r>
            <a:endParaRPr dirty="0" lang="en-US" u="sng"/>
          </a:p>
        </p:txBody>
      </p:sp>
      <p:pic>
        <p:nvPicPr>
          <p:cNvPr id="4" name="Chart 7">
            <a:extLst>
              <a:ext uri="{D3D1CA73-3495-49BE-917E-B06D79BD4323}">
                <a16:creationId xmlns:a16="http://schemas.microsoft.com/office/drawing/2010/main" id="{65BF0867-72D7-4BD6-B389-2B21E63ADBDF}"/>
              </a:ext>
            </a:extLst>
          </p:cNvPr>
          <p:cNvPicPr>
            <a:picLocks noAdjustHandles="true" noChangeArrowheads="true" noChangeAspect="true" noChangeShapeType="true" noGrp="true" noMove="true" noResize="true" noRot="true"/>
          </p:cNvPicPr>
          <p:nvPr/>
        </p:nvPicPr>
        <p:blipFill>
          <a:blip r:embed="rId2"/>
          <a:stretch>
            <a:fillRect/>
          </a:stretch>
        </p:blipFill>
        <p:spPr>
          <a:xfrm rot="0">
            <a:off x="0" y="409024"/>
            <a:ext cx="3745523" cy="4064000"/>
          </a:xfrm>
          <a:prstGeom prst="rect">
            <a:avLst/>
          </a:prstGeom>
          <a:noFill/>
        </p:spPr>
      </p:pic>
      <p:graphicFrame>
        <p:nvGraphicFramePr>
          <p:cNvPr id="5" name="Chart 6">
            <a:extLst>
              <a:ext uri="{55660B7E-FB55-4480-8507-E4E9F8A83641}">
                <a16:creationId xmlns:a16="http://schemas.microsoft.com/office/drawing/2010/main" id="{C505C870-2ABE-4108-AD1B-5D60BE31FE1F}"/>
              </a:ext>
            </a:extLst>
          </p:cNvPr>
          <p:cNvGraphicFramePr/>
          <p:nvPr/>
        </p:nvGraphicFramePr>
        <p:xfrm rot="0">
          <a:off x="-50358" y="409025"/>
          <a:ext cx="3795881" cy="4015876"/>
        </p:xfrm>
        <a:graphic>
          <a:graphicData uri="http://schemas.openxmlformats.org/drawingml/2006/chart">
            <c:chart r:id="rId3"/>
          </a:graphicData>
        </a:graphic>
      </p:graphicFrame>
    </p:spTree>
    <p:extLst>
      <p:ext uri="{587A27EC-A313-40FB-921E-4711AE12BE03}">
        <p14:creationId xmlns:p14="http://schemas.microsoft.com/office/powerpoint/2010/main" val="1718437703085"/>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3">
    <p:bg>
      <p:bgPr>
        <a:solidFill>
          <a:schemeClr val="accent3">
            <a:alpha val="39999"/>
            <a:lumMod val="90000"/>
          </a:schemeClr>
        </a:solidFill>
        <a:effectLst/>
      </p:bgPr>
    </p:bg>
    <p:spTree>
      <p:nvGrpSpPr>
        <p:cNvPr id="1" name=""/>
        <p:cNvGrpSpPr/>
        <p:nvPr/>
      </p:nvGrpSpPr>
      <p:grpSpPr>
        <a:xfrm>
          <a:off x="0" y="0"/>
          <a:ext cx="0" cy="0"/>
          <a:chOff x="0" y="0"/>
          <a:chExt cx="0" cy="0"/>
        </a:xfrm>
      </p:grpSpPr>
      <p:pic>
        <p:nvPicPr>
          <p:cNvPr id="2" name="Picture 4">
            <a:extLst>
              <a:ext uri="{6FC37365-ACD5-46C8-B139-11C3A0B0B84A}">
                <a16:creationId xmlns:a16="http://schemas.microsoft.com/office/drawing/2010/main" id="{9DA7D8A7-B4D5-49D6-98A6-9448B5A39D47}"/>
              </a:ext>
            </a:extLst>
          </p:cNvPr>
          <p:cNvPicPr>
            <a:picLocks noChangeAspect="true"/>
          </p:cNvPicPr>
          <p:nvPr/>
        </p:nvPicPr>
        <p:blipFill>
          <a:blip r:embed="rId2"/>
          <a:stretch>
            <a:fillRect/>
          </a:stretch>
        </p:blipFill>
        <p:spPr>
          <a:xfrm rot="0">
            <a:off x="342077" y="509009"/>
            <a:ext cx="4962429" cy="2285330"/>
          </a:xfrm>
          <a:prstGeom prst="rect">
            <a:avLst/>
          </a:prstGeom>
          <a:noFill/>
          <a:ln>
            <a:solidFill>
              <a:schemeClr val="tx1"/>
            </a:solidFill>
          </a:ln>
        </p:spPr>
      </p:pic>
      <p:pic>
        <p:nvPicPr>
          <p:cNvPr id="3" name="Picture 6">
            <a:extLst>
              <a:ext uri="{456D5DC8-1962-4C4B-B5B4-752A31F45089}">
                <a16:creationId xmlns:a16="http://schemas.microsoft.com/office/drawing/2010/main" id="{75FB0F3F-C84C-4D90-B1BF-4B73F4BCFCC6}"/>
              </a:ext>
            </a:extLst>
          </p:cNvPr>
          <p:cNvPicPr>
            <a:picLocks noChangeAspect="true"/>
          </p:cNvPicPr>
          <p:nvPr/>
        </p:nvPicPr>
        <p:blipFill>
          <a:blip r:embed="rId3"/>
          <a:stretch>
            <a:fillRect/>
          </a:stretch>
        </p:blipFill>
        <p:spPr>
          <a:xfrm rot="0">
            <a:off x="3774988" y="2883390"/>
            <a:ext cx="4962429" cy="2215005"/>
          </a:xfrm>
          <a:prstGeom prst="rect">
            <a:avLst/>
          </a:prstGeom>
          <a:noFill/>
          <a:ln>
            <a:solidFill>
              <a:schemeClr val="tx1"/>
            </a:solidFill>
          </a:ln>
        </p:spPr>
      </p:pic>
      <p:pic>
        <p:nvPicPr>
          <p:cNvPr id="4" name="Picture 10">
            <a:extLst>
              <a:ext uri="{C9289496-1EB6-44ED-BBD1-C7D41411CB06}">
                <a16:creationId xmlns:a16="http://schemas.microsoft.com/office/drawing/2010/main" id="{EC517F85-6E5F-4124-AC5E-3FD4AC16E147}"/>
              </a:ext>
            </a:extLst>
          </p:cNvPr>
          <p:cNvPicPr>
            <a:picLocks noChangeAspect="true"/>
          </p:cNvPicPr>
          <p:nvPr/>
        </p:nvPicPr>
        <p:blipFill>
          <a:blip r:embed="rId4"/>
          <a:stretch>
            <a:fillRect/>
          </a:stretch>
        </p:blipFill>
        <p:spPr>
          <a:xfrm rot="0">
            <a:off x="4508658" y="22427"/>
            <a:ext cx="795849" cy="397531"/>
          </a:xfrm>
          <a:prstGeom prst="rect">
            <a:avLst/>
          </a:prstGeom>
          <a:noFill/>
        </p:spPr>
      </p:pic>
    </p:spTree>
    <p:extLst>
      <p:ext uri="{411C3D9C-67D1-4F7E-B95D-4FC56A8C0548}">
        <p14:creationId xmlns:p14="http://schemas.microsoft.com/office/powerpoint/2010/main" val="1718437703089"/>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4">
    <p:bg>
      <p:bgPr>
        <a:solidFill>
          <a:srgbClr val="7dabd1">
            <a:alpha val="25000"/>
          </a:srgbClr>
        </a:solidFill>
        <a:effectLst/>
      </p:bgPr>
    </p:bg>
    <p:spTree>
      <p:nvGrpSpPr>
        <p:cNvPr id="1" name=""/>
        <p:cNvGrpSpPr/>
        <p:nvPr/>
      </p:nvGrpSpPr>
      <p:grpSpPr>
        <a:xfrm>
          <a:off x="0" y="0"/>
          <a:ext cx="0" cy="0"/>
          <a:chOff x="0" y="0"/>
          <a:chExt cx="0" cy="0"/>
        </a:xfrm>
      </p:grpSpPr>
      <p:pic>
        <p:nvPicPr>
          <p:cNvPr id="2" name="Picture 2">
            <a:extLst>
              <a:ext uri="{A5F9EC22-2655-45C7-83C7-D3A47A5AAF75}">
                <a16:creationId xmlns:a16="http://schemas.microsoft.com/office/drawing/2010/main" id="{F2217F43-C00C-4F0D-A85C-C254E59D8E9A}"/>
              </a:ext>
            </a:extLst>
          </p:cNvPr>
          <p:cNvPicPr>
            <a:picLocks noChangeAspect="true"/>
          </p:cNvPicPr>
          <p:nvPr/>
        </p:nvPicPr>
        <p:blipFill>
          <a:blip r:embed="rId2"/>
          <a:stretch>
            <a:fillRect/>
          </a:stretch>
        </p:blipFill>
        <p:spPr>
          <a:xfrm rot="0">
            <a:off x="3774988" y="-80319"/>
            <a:ext cx="1718721" cy="966781"/>
          </a:xfrm>
          <a:prstGeom prst="rect">
            <a:avLst/>
          </a:prstGeom>
          <a:noFill/>
        </p:spPr>
      </p:pic>
      <p:pic>
        <p:nvPicPr>
          <p:cNvPr id="3" name="Picture 5">
            <a:extLst>
              <a:ext uri="{428CA71C-11CB-4BDA-8C98-5ECDDCE4703B}">
                <a16:creationId xmlns:a16="http://schemas.microsoft.com/office/drawing/2010/main" id="{F3385114-D049-4036-A8E1-745815E737C6}"/>
              </a:ext>
            </a:extLst>
          </p:cNvPr>
          <p:cNvPicPr>
            <a:picLocks noChangeAspect="true"/>
          </p:cNvPicPr>
          <p:nvPr/>
        </p:nvPicPr>
        <p:blipFill>
          <a:blip r:embed="rId3"/>
          <a:stretch>
            <a:fillRect/>
          </a:stretch>
        </p:blipFill>
        <p:spPr>
          <a:xfrm rot="0">
            <a:off x="49426" y="792042"/>
            <a:ext cx="4436075" cy="2407494"/>
          </a:xfrm>
          <a:prstGeom prst="rect">
            <a:avLst/>
          </a:prstGeom>
          <a:noFill/>
        </p:spPr>
      </p:pic>
      <p:pic>
        <p:nvPicPr>
          <p:cNvPr id="4" name="Picture 8">
            <a:extLst>
              <a:ext uri="{5C01E211-3F19-4DC1-A90C-6196935E2764}">
                <a16:creationId xmlns:a16="http://schemas.microsoft.com/office/drawing/2010/main" id="{A2B110D8-1555-472C-8CB9-553A437C7929}"/>
              </a:ext>
            </a:extLst>
          </p:cNvPr>
          <p:cNvPicPr>
            <a:picLocks noChangeAspect="true"/>
          </p:cNvPicPr>
          <p:nvPr/>
        </p:nvPicPr>
        <p:blipFill>
          <a:blip r:embed="rId4"/>
          <a:stretch>
            <a:fillRect/>
          </a:stretch>
        </p:blipFill>
        <p:spPr>
          <a:xfrm rot="0">
            <a:off x="4522573" y="2571750"/>
            <a:ext cx="4572000" cy="2483643"/>
          </a:xfrm>
          <a:prstGeom prst="rect">
            <a:avLst/>
          </a:prstGeom>
          <a:noFill/>
        </p:spPr>
      </p:pic>
    </p:spTree>
    <p:extLst>
      <p:ext uri="{E385435D-F4B5-4C0C-88B7-4E8E0E4D316A}">
        <p14:creationId xmlns:p14="http://schemas.microsoft.com/office/powerpoint/2010/main" val="1718437703090"/>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5">
    <p:bg>
      <p:bgPr>
        <a:solidFill>
          <a:schemeClr val="bg2">
            <a:alpha val="39999"/>
            <a:lumMod val="90000"/>
          </a:schemeClr>
        </a:solidFill>
        <a:effectLst/>
      </p:bgPr>
    </p:bg>
    <p:spTree>
      <p:nvGrpSpPr>
        <p:cNvPr id="1" name=""/>
        <p:cNvGrpSpPr/>
        <p:nvPr/>
      </p:nvGrpSpPr>
      <p:grpSpPr>
        <a:xfrm>
          <a:off x="0" y="0"/>
          <a:ext cx="0" cy="0"/>
          <a:chOff x="0" y="0"/>
          <a:chExt cx="0" cy="0"/>
        </a:xfrm>
      </p:grpSpPr>
      <p:pic>
        <p:nvPicPr>
          <p:cNvPr id="2" name="Picture 2">
            <a:extLst>
              <a:ext uri="{863184A4-4491-4452-BD79-2B4686E5A34B}">
                <a16:creationId xmlns:a16="http://schemas.microsoft.com/office/drawing/2010/main" id="{140FA237-F432-454A-8E71-7B8570784EE7}"/>
              </a:ext>
            </a:extLst>
          </p:cNvPr>
          <p:cNvPicPr>
            <a:picLocks noChangeAspect="true"/>
          </p:cNvPicPr>
          <p:nvPr/>
        </p:nvPicPr>
        <p:blipFill>
          <a:blip r:embed="rId2"/>
          <a:stretch>
            <a:fillRect/>
          </a:stretch>
        </p:blipFill>
        <p:spPr>
          <a:xfrm rot="0">
            <a:off x="4273825" y="45105"/>
            <a:ext cx="902472" cy="388056"/>
          </a:xfrm>
          <a:prstGeom prst="rect">
            <a:avLst/>
          </a:prstGeom>
          <a:noFill/>
        </p:spPr>
      </p:pic>
      <p:pic>
        <p:nvPicPr>
          <p:cNvPr id="3" name="Picture 8">
            <a:extLst>
              <a:ext uri="{1AE0D7CF-61C2-410D-AA93-0B48227CB03F}">
                <a16:creationId xmlns:a16="http://schemas.microsoft.com/office/drawing/2010/main" id="{830D2B5A-31E1-4B2B-8E3A-08BA4C751A27}"/>
              </a:ext>
            </a:extLst>
          </p:cNvPr>
          <p:cNvPicPr>
            <a:picLocks noChangeAspect="true"/>
          </p:cNvPicPr>
          <p:nvPr/>
        </p:nvPicPr>
        <p:blipFill>
          <a:blip r:embed="rId3"/>
          <a:stretch>
            <a:fillRect/>
          </a:stretch>
        </p:blipFill>
        <p:spPr>
          <a:xfrm rot="0">
            <a:off x="4597913" y="2582960"/>
            <a:ext cx="4531827" cy="2515434"/>
          </a:xfrm>
          <a:prstGeom prst="rect">
            <a:avLst/>
          </a:prstGeom>
          <a:noFill/>
        </p:spPr>
      </p:pic>
      <p:pic>
        <p:nvPicPr>
          <p:cNvPr id="4" name="Picture 11">
            <a:extLst>
              <a:ext uri="{54ED7CD9-592F-4B54-8156-8BDFE269FA72}">
                <a16:creationId xmlns:a16="http://schemas.microsoft.com/office/drawing/2010/main" id="{BAFE15D5-89EC-4F8B-9D32-236B4DF533A3}"/>
              </a:ext>
            </a:extLst>
          </p:cNvPr>
          <p:cNvPicPr>
            <a:picLocks noChangeAspect="true"/>
          </p:cNvPicPr>
          <p:nvPr/>
        </p:nvPicPr>
        <p:blipFill>
          <a:blip r:embed="rId4"/>
          <a:stretch>
            <a:fillRect/>
          </a:stretch>
        </p:blipFill>
        <p:spPr>
          <a:xfrm rot="0">
            <a:off x="14259" y="517055"/>
            <a:ext cx="4531828" cy="2510924"/>
          </a:xfrm>
          <a:prstGeom prst="rect">
            <a:avLst/>
          </a:prstGeom>
          <a:noFill/>
        </p:spPr>
      </p:pic>
    </p:spTree>
    <p:extLst>
      <p:ext uri="{1CBC15FF-2AFB-47CA-A4E3-2C460160DBD3}">
        <p14:creationId xmlns:p14="http://schemas.microsoft.com/office/powerpoint/2010/main" val="1718437703092"/>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6">
    <p:bg>
      <p:bgPr>
        <a:solidFill>
          <a:schemeClr val="tx2">
            <a:alpha val="39999"/>
          </a:schemeClr>
        </a:solidFill>
        <a:effectLst/>
      </p:bgPr>
    </p:bg>
    <p:spTree>
      <p:nvGrpSpPr>
        <p:cNvPr id="1" name=""/>
        <p:cNvGrpSpPr/>
        <p:nvPr/>
      </p:nvGrpSpPr>
      <p:grpSpPr>
        <a:xfrm>
          <a:off x="0" y="0"/>
          <a:ext cx="0" cy="0"/>
          <a:chOff x="0" y="0"/>
          <a:chExt cx="0" cy="0"/>
        </a:xfrm>
      </p:grpSpPr>
      <p:pic>
        <p:nvPicPr>
          <p:cNvPr id="2" name="Picture 4">
            <a:extLst>
              <a:ext uri="{B2090BE8-AE71-47FB-906C-03EC8B082936}">
                <a16:creationId xmlns:a16="http://schemas.microsoft.com/office/drawing/2010/main" id="{08465FB1-CBB5-4289-84A4-A668A612DACC}"/>
              </a:ext>
            </a:extLst>
          </p:cNvPr>
          <p:cNvPicPr>
            <a:picLocks noChangeAspect="true"/>
          </p:cNvPicPr>
          <p:nvPr/>
        </p:nvPicPr>
        <p:blipFill>
          <a:blip r:embed="rId2"/>
          <a:stretch>
            <a:fillRect/>
          </a:stretch>
        </p:blipFill>
        <p:spPr>
          <a:xfrm rot="0">
            <a:off x="4156662" y="45105"/>
            <a:ext cx="778850" cy="346223"/>
          </a:xfrm>
          <a:prstGeom prst="rect">
            <a:avLst/>
          </a:prstGeom>
          <a:noFill/>
        </p:spPr>
      </p:pic>
      <p:pic>
        <p:nvPicPr>
          <p:cNvPr id="3" name="20231214-1718-44.2798263">
            <a:hlinkClick action="ppaction://media" r:id=""/>
            <a:extLst>
              <a:ext uri="{F5C5CD27-29C5-4DFF-A1F2-64890FC4D56E}">
                <a16:creationId xmlns:a16="http://schemas.microsoft.com/office/drawing/2010/main" id="{4CD4A163-78F0-48B6-A65E-5178481D0A01}"/>
              </a:ext>
            </a:extLst>
          </p:cNvPr>
          <p:cNvPicPr>
            <a:picLocks noChangeAspect="true"/>
          </p:cNvPicPr>
          <p:nvPr>
            <a:videoFile r:link="rId3"/>
            <p:extLst>
              <p:ext uri="{DAA4B4D4-6D71-4841-9C94-3DE7FCFB9230}">
                <p14:media xmlns:p14="http://schemas.microsoft.com/office/powerpoint/2010/main" r:embed="rId4"/>
              </p:ext>
            </p:extLst>
          </p:nvPr>
        </p:nvPicPr>
        <p:blipFill>
          <a:blip r:embed="rId5"/>
          <a:stretch>
            <a:fillRect/>
          </a:stretch>
        </p:blipFill>
        <p:spPr>
          <a:xfrm rot="0">
            <a:off x="252319" y="500280"/>
            <a:ext cx="8639361" cy="4288182"/>
          </a:xfrm>
          <a:prstGeom prst="rect">
            <a:avLst/>
          </a:prstGeom>
          <a:noFill/>
        </p:spPr>
      </p:pic>
    </p:spTree>
    <p:extLst>
      <p:ext uri="{CB7CCF3C-D4A0-4660-BC19-459D2BD883BF}">
        <p14:creationId xmlns:p14="http://schemas.microsoft.com/office/powerpoint/2010/main" val="1718437703093"/>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7">
    <p:bg>
      <p:bgPr>
        <a:solidFill>
          <a:schemeClr val="accent1">
            <a:alpha val="26999"/>
            <a:lumMod val="40000"/>
            <a:lumOff val="60000"/>
          </a:schemeClr>
        </a:solidFill>
        <a:effectLst/>
      </p:bgPr>
    </p:bg>
    <p:spTree>
      <p:nvGrpSpPr>
        <p:cNvPr id="1" name=""/>
        <p:cNvGrpSpPr/>
        <p:nvPr/>
      </p:nvGrpSpPr>
      <p:grpSpPr>
        <a:xfrm>
          <a:off x="0" y="0"/>
          <a:ext cx="0" cy="0"/>
          <a:chOff x="0" y="0"/>
          <a:chExt cx="0" cy="0"/>
        </a:xfrm>
      </p:grpSpPr>
      <p:sp>
        <p:nvSpPr>
          <p:cNvPr id="2" name="Title 1">
            <a:extLst>
              <a:ext uri="{681AFD7E-D0DB-4468-9BA7-2240CAF3192E}">
                <a16:creationId xmlns:a16="http://schemas.microsoft.com/office/drawing/2010/main" id="{D9E713E5-A5E1-4A6E-9FE2-8140FA4C93F4}"/>
              </a:ext>
            </a:extLst>
          </p:cNvPr>
          <p:cNvSpPr>
            <a:spLocks noGrp="true"/>
          </p:cNvSpPr>
          <p:nvPr>
            <p:ph idx="3" type="title"/>
          </p:nvPr>
        </p:nvSpPr>
        <p:spPr/>
        <p:txBody>
          <a:bodyPr rtlCol="0"/>
          <a:lstStyle/>
          <a:p>
            <a:pPr algn="ctr"/>
            <a:r>
              <a:rPr dirty="0" lang="en-US" sz="3200" u="sng"/>
              <a:t>Conclusion</a:t>
            </a:r>
            <a:endParaRPr dirty="0" lang="en-US" sz="3200" u="sng"/>
          </a:p>
        </p:txBody>
      </p:sp>
      <p:sp>
        <p:nvSpPr>
          <p:cNvPr id="3" name="Content Placeholder 2">
            <a:extLst>
              <a:ext uri="{D9BB6E0D-5B5E-46BD-9C2C-21AF945BEFB2}">
                <a16:creationId xmlns:a16="http://schemas.microsoft.com/office/drawing/2010/main" id="{4E7700D1-C31B-447D-BEAE-47DF21AAEAD2}"/>
              </a:ext>
            </a:extLst>
          </p:cNvPr>
          <p:cNvSpPr>
            <a:spLocks noGrp="true"/>
          </p:cNvSpPr>
          <p:nvPr>
            <p:ph idx="4"/>
          </p:nvPr>
        </p:nvSpPr>
        <p:spPr>
          <a:xfrm rot="0">
            <a:off x="372101" y="1386250"/>
            <a:ext cx="8399797" cy="3393944"/>
          </a:xfrm>
        </p:spPr>
        <p:txBody>
          <a:bodyPr rtlCol="0">
            <a:normAutofit/>
          </a:bodyPr>
          <a:lstStyle/>
          <a:p>
            <a:pPr>
              <a:buClr>
                <a:schemeClr val="accent6">
                  <a:lumMod val="50000"/>
                </a:schemeClr>
              </a:buClr>
              <a:buSzPct val="150000"/>
              <a:buFont typeface="Wingdings"/>
              <a:buChar char=""/>
            </a:pPr>
            <a:r>
              <a:rPr dirty="0" lang="en-US"/>
              <a:t>Strategic Decision Insights: The analysis of </a:t>
            </a:r>
            <a:r>
              <a:rPr dirty="0" err="1" lang="en-US"/>
              <a:t>KPIs</a:t>
            </a:r>
            <a:r>
              <a:rPr dirty="0" lang="en-US"/>
              <a:t> provides valuable insights guiding strategic HR decisions.</a:t>
            </a:r>
          </a:p>
          <a:p>
            <a:pPr>
              <a:buClr>
                <a:schemeClr val="accent6">
                  <a:lumMod val="50000"/>
                </a:schemeClr>
              </a:buClr>
              <a:buSzPct val="150000"/>
              <a:buFont typeface="Wingdings"/>
              <a:buChar char=""/>
            </a:pPr>
            <a:r>
              <a:rPr dirty="0" lang="en-US"/>
              <a:t>Foundation for Targeted Initiatives: Understanding attrition rates, hourly rates, and promotion timelines establishes a basis for implementing targeted HR initiatives.</a:t>
            </a:r>
          </a:p>
          <a:p>
            <a:pPr>
              <a:buClr>
                <a:schemeClr val="accent6">
                  <a:lumMod val="50000"/>
                </a:schemeClr>
              </a:buClr>
              <a:buSzPct val="150000"/>
              <a:buFont typeface="Wingdings"/>
              <a:buChar char=""/>
            </a:pPr>
            <a:r>
              <a:rPr dirty="0" lang="en-US"/>
              <a:t>Impact of Job Roles on Work-Life Balance: Recognizing the influence of job roles on work-life balance highlights the need for tailored policies.</a:t>
            </a:r>
          </a:p>
          <a:p>
            <a:pPr>
              <a:buClr>
                <a:schemeClr val="accent6">
                  <a:lumMod val="50000"/>
                </a:schemeClr>
              </a:buClr>
              <a:buSzPct val="150000"/>
              <a:buFont typeface="Wingdings"/>
              <a:buChar char=""/>
            </a:pPr>
            <a:r>
              <a:rPr dirty="0" lang="en-US"/>
              <a:t>Tenure Dynamics Awareness: Acknowledging the varying tenure dynamics in each department allows for more effective workforce planning.</a:t>
            </a:r>
          </a:p>
          <a:p>
            <a:pPr>
              <a:buClr>
                <a:schemeClr val="accent6">
                  <a:lumMod val="50000"/>
                </a:schemeClr>
              </a:buClr>
              <a:buSzPct val="150000"/>
              <a:buFont typeface="Wingdings"/>
              <a:buChar char=""/>
            </a:pPr>
            <a:r>
              <a:rPr dirty="0" lang="en-US"/>
              <a:t>Engagement and Stability Enhancement: The gathered insights aim to foster a more engaged and stable workforce through informed HR policies.</a:t>
            </a:r>
            <a:endParaRPr dirty="0" lang="en-US"/>
          </a:p>
        </p:txBody>
      </p:sp>
    </p:spTree>
    <p:extLst>
      <p:ext uri="{1DA264CD-3E1E-4561-B9B3-4519091759A1}">
        <p14:creationId xmlns:p14="http://schemas.microsoft.com/office/powerpoint/2010/main" val="1718437703095"/>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8">
    <p:spTree>
      <p:nvGrpSpPr>
        <p:cNvPr id="1" name=""/>
        <p:cNvGrpSpPr/>
        <p:nvPr/>
      </p:nvGrpSpPr>
      <p:grpSpPr>
        <a:xfrm>
          <a:off x="0" y="0"/>
          <a:ext cx="0" cy="0"/>
          <a:chOff x="0" y="0"/>
          <a:chExt cx="0" cy="0"/>
        </a:xfrm>
      </p:grpSpPr>
      <p:pic>
        <p:nvPicPr>
          <p:cNvPr id="2" name="Picture Placeholder 9">
            <a:extLst>
              <a:ext uri="{618FCD13-1B2B-4C22-91BC-CE92BC2A5ED1}">
                <a16:creationId xmlns:a16="http://schemas.microsoft.com/office/drawing/2010/main" id="{8255BEA1-2BA1-49EA-9128-ABDFAE51CB97}"/>
              </a:ext>
            </a:extLst>
          </p:cNvPr>
          <p:cNvPicPr>
            <a:picLocks noChangeAspect="true" noGrp="true"/>
          </p:cNvPicPr>
          <p:nvPr>
            <p:ph idx="4" type="pic"/>
          </p:nvPr>
        </p:nvPicPr>
        <p:blipFill>
          <a:blip r:embed="rId2"/>
          <a:srcRect b="6413" t="6413"/>
          <a:stretch>
            <a:fillRect/>
          </a:stretch>
        </p:blipFill>
        <p:spPr>
          <a:noFill/>
        </p:spPr>
      </p:pic>
      <p:sp>
        <p:nvSpPr>
          <p:cNvPr id="3" name="Title 1">
            <a:extLst>
              <a:ext uri="{8785ED33-49AC-4B1C-8AB9-4B54B62C4778}">
                <a16:creationId xmlns:a16="http://schemas.microsoft.com/office/drawing/2010/main" id="{11D2EB06-013B-45C1-AC03-D642A0B62563}"/>
              </a:ext>
            </a:extLst>
          </p:cNvPr>
          <p:cNvSpPr>
            <a:spLocks noGrp="true"/>
          </p:cNvSpPr>
          <p:nvPr>
            <p:ph idx="3" type="title"/>
          </p:nvPr>
        </p:nvSpPr>
        <p:spPr>
          <a:xfrm rot="0">
            <a:off x="4854271" y="2202350"/>
            <a:ext cx="4145400" cy="552776"/>
          </a:xfrm>
        </p:spPr>
        <p:txBody>
          <a:bodyPr rtlCol="0"/>
          <a:lstStyle/>
          <a:p>
            <a:pPr/>
            <a:r>
              <a:rPr dirty="0" lang="en-IN" sz="6000"/>
              <a:t>THANK YOU!</a:t>
            </a:r>
            <a:endParaRPr dirty="0" lang="en-IN" sz="6000"/>
          </a:p>
        </p:txBody>
      </p:sp>
    </p:spTree>
    <p:extLst>
      <p:ext uri="{AE342372-12A3-4FE7-BE9E-155BCEE02865}">
        <p14:creationId xmlns:p14="http://schemas.microsoft.com/office/powerpoint/2010/main" val="1718437703096"/>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sp>
        <p:nvSpPr>
          <p:cNvPr id="2" name="Title 1">
            <a:extLst>
              <a:ext uri="{B5981DDE-AA66-462C-BC9D-7330363BE379}">
                <a16:creationId xmlns:a16="http://schemas.microsoft.com/office/drawing/2010/main" id="{28E0C1DE-3AD7-4F51-94B9-D21968808A2C}"/>
              </a:ext>
            </a:extLst>
          </p:cNvPr>
          <p:cNvSpPr>
            <a:spLocks noGrp="true"/>
          </p:cNvSpPr>
          <p:nvPr>
            <p:ph idx="3" type="title"/>
          </p:nvPr>
        </p:nvSpPr>
        <p:spPr/>
        <p:txBody>
          <a:bodyPr rtlCol="0"/>
          <a:lstStyle/>
          <a:p>
            <a:pPr algn="ctr"/>
            <a:r>
              <a:rPr dirty="0" lang="en-US" sz="3200" u="sng"/>
              <a:t>AGENDA</a:t>
            </a:r>
            <a:endParaRPr dirty="0" lang="en-US" sz="3200" u="sng"/>
          </a:p>
        </p:txBody>
      </p:sp>
      <p:grpSp>
        <p:nvGrpSpPr>
          <p:cNvPr id="3" name="smartArt">
            <a:extLst>
              <a:ext uri="{968C61DF-44CE-49B4-AEB8-A650702FF9DE}">
                <a16:creationId xmlns:a16="http://schemas.microsoft.com/office/drawing/2010/main" id="{1EC2A5C7-173A-41BA-8651-170962FDD58F}"/>
              </a:ext>
            </a:extLst>
          </p:cNvPr>
          <p:cNvGrpSpPr/>
          <p:nvPr/>
        </p:nvGrpSpPr>
        <p:grpSpPr>
          <a:xfrm rot="0">
            <a:off x="591954" y="1069340"/>
            <a:ext cx="7814810" cy="3885563"/>
            <a:chOff x="0" y="0"/>
            <a:chExt cx="10419748" cy="5180751"/>
          </a:xfrm>
        </p:grpSpPr>
        <p:sp>
          <p:nvSpPr>
            <p:cNvPr id="4" name="">
              <a:extLst>
                <a:ext uri="{CA4FFF94-FE37-4FBA-8295-3C3429FE209C}">
                  <a16:creationId xmlns:a16="http://schemas.microsoft.com/office/drawing/2010/main" id="{4917B6BC-AA67-4F05-8AE9-11EECAEF9C0D}"/>
                </a:ext>
              </a:extLst>
            </p:cNvPr>
            <p:cNvSpPr/>
            <p:nvPr/>
          </p:nvSpPr>
          <p:spPr>
            <a:xfrm rot="0">
              <a:off x="-5857807" y="-896489"/>
              <a:ext cx="6973730" cy="6973730"/>
            </a:xfrm>
            <a:prstGeom prst="blockArc">
              <a:avLst>
                <a:gd fmla="val 18900000" name="adj1"/>
                <a:gd fmla="val 2700000" name="adj2"/>
                <a:gd fmla="val 310" name="adj3"/>
              </a:avLst>
            </a:prstGeom>
            <a:noFill/>
            <a:ln cap="flat" w="12700">
              <a:solidFill>
                <a:schemeClr val="accent1">
                  <a:shade val="6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sp>
        <p:sp>
          <p:nvSpPr>
            <p:cNvPr id="5" name="">
              <a:extLst>
                <a:ext uri="{939D9D18-F89F-4150-9647-B058F3B53145}">
                  <a16:creationId xmlns:a16="http://schemas.microsoft.com/office/drawing/2010/main" id="{9A7599F2-7FEB-4EBE-B645-3BAF8C68FB8E}"/>
                </a:ext>
              </a:extLst>
            </p:cNvPr>
            <p:cNvSpPr/>
            <p:nvPr/>
          </p:nvSpPr>
          <p:spPr>
            <a:xfrm rot="0">
              <a:off x="415720" y="272818"/>
              <a:ext cx="9931203" cy="545429"/>
            </a:xfrm>
            <a:prstGeom prst="rect">
              <a:avLst/>
            </a:prstGeom>
            <a:solidFill>
              <a:srgbClr val="d37d3d"/>
            </a:solidFill>
            <a:ln cap="flat" w="12700">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6" name="">
              <a:extLst>
                <a:ext uri="{4C833EE5-FEE2-4FC9-B17A-1D3CF2A67E2C}">
                  <a16:creationId xmlns:a16="http://schemas.microsoft.com/office/drawing/2010/main" id="{58998707-0816-4448-9090-564FFBBBA58D}"/>
                </a:ext>
              </a:extLst>
            </p:cNvPr>
            <p:cNvSpPr/>
            <p:nvPr/>
          </p:nvSpPr>
          <p:spPr>
            <a:xfrm rot="0">
              <a:off x="415720" y="272818"/>
              <a:ext cx="9931203"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32935" numCol="1" rIns="71120" rtlCol="0" spcCol="0" tIns="71120" vert="horz" wrap="square">
              <a:noAutofit/>
            </a:bodyPr>
            <a:lstStyle/>
            <a:p>
              <a:pPr algn="ctr" indent="0" lvl="0" marL="0">
                <a:lnSpc>
                  <a:spcPct val="90000"/>
                </a:lnSpc>
                <a:spcBef>
                  <a:spcPct val="0"/>
                </a:spcBef>
                <a:spcAft>
                  <a:spcPct val="35000"/>
                </a:spcAft>
                <a:buNone/>
              </a:pPr>
              <a:r>
                <a:rPr b="0" dirty="0" lang="en-IN" sz="2800">
                  <a:solidFill>
                    <a:schemeClr val="bg1"/>
                  </a:solidFill>
                  <a:latin typeface="+mn-lt"/>
                </a:rPr>
                <a:t>OBJECTIVE</a:t>
              </a:r>
              <a:endParaRPr b="0" dirty="0" lang="en-IN" sz="2800">
                <a:solidFill>
                  <a:schemeClr val="bg1"/>
                </a:solidFill>
                <a:latin typeface="+mn-lt"/>
              </a:endParaRPr>
            </a:p>
          </p:txBody>
        </p:sp>
        <p:sp>
          <p:nvSpPr>
            <p:cNvPr id="7" name="">
              <a:extLst>
                <a:ext uri="{2545CC64-B5AE-4BA6-AE69-FD96E595B16B}">
                  <a16:creationId xmlns:a16="http://schemas.microsoft.com/office/drawing/2010/main" id="{54C22D2C-4881-43CA-91F9-4781A75F9D05}"/>
                </a:ext>
              </a:extLst>
            </p:cNvPr>
            <p:cNvSpPr/>
            <p:nvPr/>
          </p:nvSpPr>
          <p:spPr>
            <a:xfrm rot="0">
              <a:off x="74826" y="204639"/>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8" name="">
              <a:extLst>
                <a:ext uri="{65C2FD54-1767-44CC-8091-2AE51B487554}">
                  <a16:creationId xmlns:a16="http://schemas.microsoft.com/office/drawing/2010/main" id="{33818659-233F-40D5-862C-D14C8CB34AD3}"/>
                </a:ext>
              </a:extLst>
            </p:cNvPr>
            <p:cNvSpPr/>
            <p:nvPr/>
          </p:nvSpPr>
          <p:spPr>
            <a:xfrm rot="0">
              <a:off x="864373" y="1090859"/>
              <a:ext cx="9482549" cy="545429"/>
            </a:xfrm>
            <a:prstGeom prst="rect">
              <a:avLst/>
            </a:prstGeom>
            <a:solidFill>
              <a:srgbClr val="d37d3d"/>
            </a:solid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9" name="">
              <a:extLst>
                <a:ext uri="{34136075-8B27-45A0-9E6F-A1C7C5EAED8C}">
                  <a16:creationId xmlns:a16="http://schemas.microsoft.com/office/drawing/2010/main" id="{4CEE9F2B-887D-41A9-9A3E-BF9C619CC201}"/>
                </a:ext>
              </a:extLst>
            </p:cNvPr>
            <p:cNvSpPr/>
            <p:nvPr/>
          </p:nvSpPr>
          <p:spPr>
            <a:xfrm rot="0">
              <a:off x="864373" y="1090859"/>
              <a:ext cx="9482549"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28187" numCol="1" rIns="71120" rtlCol="0" spcCol="0" tIns="71120" vert="horz" wrap="square">
              <a:noAutofit/>
            </a:bodyPr>
            <a:lstStyle/>
            <a:p>
              <a:pPr algn="ctr" indent="0" lvl="0" marL="0">
                <a:lnSpc>
                  <a:spcPct val="90000"/>
                </a:lnSpc>
                <a:spcBef>
                  <a:spcPct val="0"/>
                </a:spcBef>
                <a:spcAft>
                  <a:spcPct val="35000"/>
                </a:spcAft>
                <a:buNone/>
              </a:pPr>
              <a:r>
                <a:rPr b="0" dirty="0" lang="en-IN" sz="2800">
                  <a:solidFill>
                    <a:srgbClr val="fcf5e5"/>
                  </a:solidFill>
                  <a:latin typeface="Meiryo UI"/>
                </a:rPr>
                <a:t>TOOLS USED</a:t>
              </a:r>
              <a:endParaRPr b="0" dirty="0" lang="en-IN" sz="2800">
                <a:solidFill>
                  <a:srgbClr val="fcf5e5"/>
                </a:solidFill>
                <a:latin typeface="Meiryo UI"/>
              </a:endParaRPr>
            </a:p>
          </p:txBody>
        </p:sp>
        <p:sp>
          <p:nvSpPr>
            <p:cNvPr id="10" name="">
              <a:extLst>
                <a:ext uri="{25691A96-0985-4A82-ACAE-A61068FE44C1}">
                  <a16:creationId xmlns:a16="http://schemas.microsoft.com/office/drawing/2010/main" id="{C81531CE-4FD1-4FA9-AB26-5A3E0795E2A3}"/>
                </a:ext>
              </a:extLst>
            </p:cNvPr>
            <p:cNvSpPr/>
            <p:nvPr/>
          </p:nvSpPr>
          <p:spPr>
            <a:xfrm rot="0">
              <a:off x="523479" y="1022680"/>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11" name="">
              <a:extLst>
                <a:ext uri="{06C24ED4-072E-4A79-B6B7-3B2747B712E2}">
                  <a16:creationId xmlns:a16="http://schemas.microsoft.com/office/drawing/2010/main" id="{ED04F6D5-9BE4-4E59-BCB8-D4FDE407C8AA}"/>
                </a:ext>
              </a:extLst>
            </p:cNvPr>
            <p:cNvSpPr/>
            <p:nvPr/>
          </p:nvSpPr>
          <p:spPr>
            <a:xfrm rot="0">
              <a:off x="1069530" y="1908899"/>
              <a:ext cx="9277392" cy="545429"/>
            </a:xfrm>
            <a:prstGeom prst="rect">
              <a:avLst/>
            </a:prstGeom>
            <a:solidFill>
              <a:srgbClr val="d37d3d"/>
            </a:solid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12" name="">
              <a:extLst>
                <a:ext uri="{1CE1207B-C009-4F36-94F6-DF30C54A919D}">
                  <a16:creationId xmlns:a16="http://schemas.microsoft.com/office/drawing/2010/main" id="{167BDEBB-340B-4CC5-B089-E52A490F0AFB}"/>
                </a:ext>
              </a:extLst>
            </p:cNvPr>
            <p:cNvSpPr/>
            <p:nvPr/>
          </p:nvSpPr>
          <p:spPr>
            <a:xfrm rot="0">
              <a:off x="1069530" y="1908899"/>
              <a:ext cx="9277392"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28187" numCol="1" rIns="71120" rtlCol="0" spcCol="0" tIns="71120" vert="horz" wrap="square">
              <a:noAutofit/>
            </a:bodyPr>
            <a:lstStyle/>
            <a:p>
              <a:pPr algn="ctr" indent="0" lvl="0" marL="0">
                <a:lnSpc>
                  <a:spcPct val="90000"/>
                </a:lnSpc>
                <a:spcBef>
                  <a:spcPct val="0"/>
                </a:spcBef>
                <a:spcAft>
                  <a:spcPct val="35000"/>
                </a:spcAft>
                <a:buNone/>
              </a:pPr>
              <a:r>
                <a:rPr b="0" dirty="0" lang="en-US" sz="2800">
                  <a:solidFill>
                    <a:srgbClr val="fcf5e5"/>
                  </a:solidFill>
                  <a:latin typeface="Meiryo UI"/>
                </a:rPr>
                <a:t>OVERVIEW</a:t>
              </a:r>
              <a:endParaRPr b="0" dirty="0" lang="en-US" sz="2800">
                <a:solidFill>
                  <a:srgbClr val="fcf5e5"/>
                </a:solidFill>
                <a:latin typeface="Meiryo UI"/>
              </a:endParaRPr>
            </a:p>
          </p:txBody>
        </p:sp>
        <p:sp>
          <p:nvSpPr>
            <p:cNvPr id="13" name="">
              <a:extLst>
                <a:ext uri="{272E96C2-948B-4F0E-9F39-49DB5D632AB5}">
                  <a16:creationId xmlns:a16="http://schemas.microsoft.com/office/drawing/2010/main" id="{60296B4B-F8AC-413D-9A71-F91EE06DF684}"/>
                </a:ext>
              </a:extLst>
            </p:cNvPr>
            <p:cNvSpPr/>
            <p:nvPr/>
          </p:nvSpPr>
          <p:spPr>
            <a:xfrm rot="0">
              <a:off x="728637" y="1840721"/>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14" name="">
              <a:extLst>
                <a:ext uri="{A23CCE5E-2941-4FCA-B3BA-38E4445D2E64}">
                  <a16:creationId xmlns:a16="http://schemas.microsoft.com/office/drawing/2010/main" id="{9AA1BA40-3CB2-4F45-8FA5-AABA7FA83CD1}"/>
                </a:ext>
              </a:extLst>
            </p:cNvPr>
            <p:cNvSpPr/>
            <p:nvPr/>
          </p:nvSpPr>
          <p:spPr>
            <a:xfrm rot="0">
              <a:off x="1069530" y="2726422"/>
              <a:ext cx="9277392" cy="545429"/>
            </a:xfrm>
            <a:prstGeom prst="rect">
              <a:avLst/>
            </a:prstGeom>
            <a:solidFill>
              <a:srgbClr val="d37d3d"/>
            </a:solid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15" name="">
              <a:extLst>
                <a:ext uri="{CA75BEBB-37C4-4846-A8CC-D22EAFAFEC8A}">
                  <a16:creationId xmlns:a16="http://schemas.microsoft.com/office/drawing/2010/main" id="{9F6496F5-0A55-49E6-844A-D2833FA7CF4F}"/>
                </a:ext>
              </a:extLst>
            </p:cNvPr>
            <p:cNvSpPr/>
            <p:nvPr/>
          </p:nvSpPr>
          <p:spPr>
            <a:xfrm rot="0">
              <a:off x="1069530" y="2726422"/>
              <a:ext cx="9277392"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28187" numCol="1" rIns="71120" rtlCol="0" spcCol="0" tIns="71120" vert="horz" wrap="square">
              <a:noAutofit/>
            </a:bodyPr>
            <a:lstStyle/>
            <a:p>
              <a:pPr algn="ctr" indent="0" lvl="0" marL="0">
                <a:lnSpc>
                  <a:spcPct val="90000"/>
                </a:lnSpc>
                <a:spcBef>
                  <a:spcPct val="0"/>
                </a:spcBef>
                <a:spcAft>
                  <a:spcPct val="35000"/>
                </a:spcAft>
                <a:buNone/>
              </a:pPr>
              <a:r>
                <a:rPr b="0" dirty="0" lang="en-IN" sz="2800">
                  <a:solidFill>
                    <a:srgbClr val="fcf5e5"/>
                  </a:solidFill>
                  <a:latin typeface="Meiryo UI"/>
                </a:rPr>
                <a:t>KPI’s ANALYSIS</a:t>
              </a:r>
              <a:endParaRPr b="0" dirty="0" lang="en-IN" sz="2800">
                <a:solidFill>
                  <a:srgbClr val="fcf5e5"/>
                </a:solidFill>
                <a:latin typeface="Meiryo UI"/>
              </a:endParaRPr>
            </a:p>
          </p:txBody>
        </p:sp>
        <p:sp>
          <p:nvSpPr>
            <p:cNvPr id="16" name="">
              <a:extLst>
                <a:ext uri="{9C30BF81-070D-4C11-A9AA-457DE75C9CFC}">
                  <a16:creationId xmlns:a16="http://schemas.microsoft.com/office/drawing/2010/main" id="{9901E5E2-4CE6-4695-BB92-2D0CF640E8BE}"/>
                </a:ext>
              </a:extLst>
            </p:cNvPr>
            <p:cNvSpPr/>
            <p:nvPr/>
          </p:nvSpPr>
          <p:spPr>
            <a:xfrm rot="0">
              <a:off x="728637" y="2658243"/>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17" name="">
              <a:extLst>
                <a:ext uri="{E161CCD7-FD5D-45D7-8103-8B978AFC1A58}">
                  <a16:creationId xmlns:a16="http://schemas.microsoft.com/office/drawing/2010/main" id="{23A9386F-5657-4A7D-985E-91F3970343A6}"/>
                </a:ext>
              </a:extLst>
            </p:cNvPr>
            <p:cNvSpPr/>
            <p:nvPr/>
          </p:nvSpPr>
          <p:spPr>
            <a:xfrm rot="0">
              <a:off x="864373" y="3544463"/>
              <a:ext cx="9482549" cy="545429"/>
            </a:xfrm>
            <a:prstGeom prst="rect">
              <a:avLst/>
            </a:prstGeom>
            <a:solidFill>
              <a:srgbClr val="d37d3d"/>
            </a:solid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18" name="">
              <a:extLst>
                <a:ext uri="{57B9A872-894D-4560-967D-CD9A30A80A59}">
                  <a16:creationId xmlns:a16="http://schemas.microsoft.com/office/drawing/2010/main" id="{EB5D1653-FB0A-410B-991B-5D982FC291CA}"/>
                </a:ext>
              </a:extLst>
            </p:cNvPr>
            <p:cNvSpPr/>
            <p:nvPr/>
          </p:nvSpPr>
          <p:spPr>
            <a:xfrm rot="0">
              <a:off x="864373" y="3544463"/>
              <a:ext cx="9482549"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28187" numCol="1" rIns="71120" rtlCol="0" spcCol="0" tIns="71120" vert="horz" wrap="square">
              <a:noAutofit/>
            </a:bodyPr>
            <a:lstStyle/>
            <a:p>
              <a:pPr algn="ctr" indent="0" lvl="0" marL="0">
                <a:lnSpc>
                  <a:spcPct val="90000"/>
                </a:lnSpc>
                <a:spcBef>
                  <a:spcPct val="0"/>
                </a:spcBef>
                <a:spcAft>
                  <a:spcPct val="35000"/>
                </a:spcAft>
                <a:buNone/>
              </a:pPr>
              <a:r>
                <a:rPr b="0" dirty="0" lang="en-IN" sz="2800">
                  <a:solidFill>
                    <a:srgbClr val="fcf5e5"/>
                  </a:solidFill>
                  <a:latin typeface="Meiryo UI"/>
                </a:rPr>
                <a:t>DAHBOARDS</a:t>
              </a:r>
              <a:endParaRPr b="0" dirty="0" lang="en-IN" sz="2800">
                <a:solidFill>
                  <a:srgbClr val="fcf5e5"/>
                </a:solidFill>
                <a:latin typeface="Meiryo UI"/>
              </a:endParaRPr>
            </a:p>
          </p:txBody>
        </p:sp>
        <p:sp>
          <p:nvSpPr>
            <p:cNvPr id="19" name="">
              <a:extLst>
                <a:ext uri="{6F7861CF-6923-496C-A3A0-9021296A8168}">
                  <a16:creationId xmlns:a16="http://schemas.microsoft.com/office/drawing/2010/main" id="{64C56ED1-4340-40AE-877E-887B81475466}"/>
                </a:ext>
              </a:extLst>
            </p:cNvPr>
            <p:cNvSpPr/>
            <p:nvPr/>
          </p:nvSpPr>
          <p:spPr>
            <a:xfrm rot="0">
              <a:off x="523479" y="3476284"/>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20" name="">
              <a:extLst>
                <a:ext uri="{F359C533-2C44-43CB-8616-07798D56AF92}">
                  <a16:creationId xmlns:a16="http://schemas.microsoft.com/office/drawing/2010/main" id="{A700C481-AC2A-4D9A-9858-C6C2C3DE0951}"/>
                </a:ext>
              </a:extLst>
            </p:cNvPr>
            <p:cNvSpPr/>
            <p:nvPr/>
          </p:nvSpPr>
          <p:spPr>
            <a:xfrm rot="0">
              <a:off x="415720" y="4362504"/>
              <a:ext cx="9931203" cy="545429"/>
            </a:xfrm>
            <a:prstGeom prst="rect">
              <a:avLst/>
            </a:prstGeom>
            <a:solidFill>
              <a:srgbClr val="d37d3d"/>
            </a:solid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21" name="">
              <a:extLst>
                <a:ext uri="{C80117C7-0530-4235-A707-2A1D7A631D3F}">
                  <a16:creationId xmlns:a16="http://schemas.microsoft.com/office/drawing/2010/main" id="{80AB129C-32DF-4EA2-BA81-718F822FB61C}"/>
                </a:ext>
              </a:extLst>
            </p:cNvPr>
            <p:cNvSpPr/>
            <p:nvPr/>
          </p:nvSpPr>
          <p:spPr>
            <a:xfrm rot="0">
              <a:off x="415720" y="4362504"/>
              <a:ext cx="9931203" cy="545429"/>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ctr" bIns="71120" lIns="428187" numCol="1" rIns="71120" rtlCol="0" spcCol="0" tIns="71120" vert="horz" wrap="square">
              <a:noAutofit/>
            </a:bodyPr>
            <a:lstStyle/>
            <a:p>
              <a:pPr algn="ctr" indent="0" lvl="0" marL="0">
                <a:lnSpc>
                  <a:spcPct val="90000"/>
                </a:lnSpc>
                <a:spcBef>
                  <a:spcPct val="0"/>
                </a:spcBef>
                <a:spcAft>
                  <a:spcPct val="35000"/>
                </a:spcAft>
                <a:buNone/>
              </a:pPr>
              <a:r>
                <a:rPr b="0" dirty="0" lang="en-IN" sz="2800">
                  <a:solidFill>
                    <a:srgbClr val="fcf5e5"/>
                  </a:solidFill>
                  <a:latin typeface="Meiryo UI"/>
                </a:rPr>
                <a:t>CONCLUSION</a:t>
              </a:r>
              <a:endParaRPr b="0" dirty="0" lang="en-IN" sz="2800">
                <a:solidFill>
                  <a:srgbClr val="fcf5e5"/>
                </a:solidFill>
                <a:latin typeface="Meiryo UI"/>
              </a:endParaRPr>
            </a:p>
          </p:txBody>
        </p:sp>
        <p:sp>
          <p:nvSpPr>
            <p:cNvPr id="22" name="">
              <a:extLst>
                <a:ext uri="{D43383FB-2A83-4262-A9B1-270B8F34D566}">
                  <a16:creationId xmlns:a16="http://schemas.microsoft.com/office/drawing/2010/main" id="{46657F5D-F559-48E6-A2B3-2E9C76C1C673}"/>
                </a:ext>
              </a:extLst>
            </p:cNvPr>
            <p:cNvSpPr/>
            <p:nvPr/>
          </p:nvSpPr>
          <p:spPr>
            <a:xfrm rot="0">
              <a:off x="74826" y="4294325"/>
              <a:ext cx="681786" cy="681786"/>
            </a:xfrm>
            <a:prstGeom prst="ellipse">
              <a:avLst/>
            </a:prstGeom>
            <a:solidFill>
              <a:schemeClr val="lt1">
                <a:hueOff val="0"/>
                <a:satOff val="0"/>
                <a:lumOff val="0"/>
              </a:schemeClr>
            </a:solid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grpSp>
      <p:sp>
        <p:nvSpPr>
          <p:cNvPr id="23" name="TextBox 9">
            <a:extLst>
              <a:ext uri="{70B43BB8-70FC-451B-BCA8-7D97EBC58A5C}">
                <a16:creationId xmlns:a16="http://schemas.microsoft.com/office/drawing/2010/main" id="{E7F27425-AEBA-4379-ACB8-C5EB26F12E6B}"/>
              </a:ext>
            </a:extLst>
          </p:cNvPr>
          <p:cNvSpPr txBox="1"/>
          <p:nvPr/>
        </p:nvSpPr>
        <p:spPr>
          <a:xfrm rot="0">
            <a:off x="737235" y="1260544"/>
            <a:ext cx="257175" cy="392415"/>
          </a:xfrm>
          <a:prstGeom prst="rect">
            <a:avLst/>
          </a:prstGeom>
          <a:noFill/>
        </p:spPr>
        <p:txBody>
          <a:bodyPr rtlCol="0" wrap="square">
            <a:spAutoFit/>
          </a:bodyPr>
          <a:lstStyle/>
          <a:p>
            <a:pPr algn="ctr"/>
            <a:r>
              <a:rPr b="1" dirty="0" lang="en-IN" sz="2800">
                <a:latin typeface="+mj-lt"/>
              </a:rPr>
              <a:t>1</a:t>
            </a:r>
            <a:endParaRPr b="1" dirty="0" lang="en-IN" sz="2800">
              <a:latin typeface="+mj-lt"/>
            </a:endParaRPr>
          </a:p>
        </p:txBody>
      </p:sp>
      <p:sp>
        <p:nvSpPr>
          <p:cNvPr id="24" name="TextBox 10">
            <a:extLst>
              <a:ext uri="{C1E7C0EE-BC47-4972-BD01-5DC2AE6B8513}">
                <a16:creationId xmlns:a16="http://schemas.microsoft.com/office/drawing/2010/main" id="{69CE0863-104D-4FE3-996A-15CDE22078C2}"/>
              </a:ext>
            </a:extLst>
          </p:cNvPr>
          <p:cNvSpPr txBox="1"/>
          <p:nvPr/>
        </p:nvSpPr>
        <p:spPr>
          <a:xfrm rot="0">
            <a:off x="1094422" y="1902516"/>
            <a:ext cx="257175" cy="392415"/>
          </a:xfrm>
          <a:prstGeom prst="rect">
            <a:avLst/>
          </a:prstGeom>
          <a:noFill/>
        </p:spPr>
        <p:txBody>
          <a:bodyPr rtlCol="0" wrap="square">
            <a:spAutoFit/>
          </a:bodyPr>
          <a:lstStyle/>
          <a:p>
            <a:pPr algn="ctr"/>
            <a:r>
              <a:rPr b="1" dirty="0" lang="en-IN" sz="2800">
                <a:latin typeface="+mj-lt"/>
              </a:rPr>
              <a:t>2</a:t>
            </a:r>
            <a:endParaRPr b="1" dirty="0" lang="en-IN" sz="2800">
              <a:latin typeface="+mj-lt"/>
            </a:endParaRPr>
          </a:p>
        </p:txBody>
      </p:sp>
      <p:sp>
        <p:nvSpPr>
          <p:cNvPr id="25" name="TextBox 11">
            <a:extLst>
              <a:ext uri="{EEFAEB33-BC82-4048-B85A-5283D11AEE0A}">
                <a16:creationId xmlns:a16="http://schemas.microsoft.com/office/drawing/2010/main" id="{D6B7FA0A-233F-4D75-9ABB-A9F5B0200BFD}"/>
              </a:ext>
            </a:extLst>
          </p:cNvPr>
          <p:cNvSpPr txBox="1"/>
          <p:nvPr/>
        </p:nvSpPr>
        <p:spPr>
          <a:xfrm rot="0">
            <a:off x="1268730" y="2484037"/>
            <a:ext cx="257175" cy="392415"/>
          </a:xfrm>
          <a:prstGeom prst="rect">
            <a:avLst/>
          </a:prstGeom>
          <a:noFill/>
        </p:spPr>
        <p:txBody>
          <a:bodyPr rtlCol="0" wrap="square">
            <a:spAutoFit/>
          </a:bodyPr>
          <a:lstStyle/>
          <a:p>
            <a:pPr algn="ctr"/>
            <a:r>
              <a:rPr b="1" dirty="0" lang="en-IN" sz="2800">
                <a:latin typeface="+mj-lt"/>
              </a:rPr>
              <a:t>3</a:t>
            </a:r>
            <a:endParaRPr b="1" dirty="0" lang="en-IN" sz="2800">
              <a:latin typeface="+mj-lt"/>
            </a:endParaRPr>
          </a:p>
        </p:txBody>
      </p:sp>
      <p:sp>
        <p:nvSpPr>
          <p:cNvPr id="26" name="TextBox 16">
            <a:extLst>
              <a:ext uri="{C03A28E5-61D5-4E4B-ACCC-CB780782934D}">
                <a16:creationId xmlns:a16="http://schemas.microsoft.com/office/drawing/2010/main" id="{7F5CC3D3-636A-4F89-9534-F5383813D9B9}"/>
              </a:ext>
            </a:extLst>
          </p:cNvPr>
          <p:cNvSpPr txBox="1"/>
          <p:nvPr/>
        </p:nvSpPr>
        <p:spPr>
          <a:xfrm rot="0">
            <a:off x="1268730" y="3088410"/>
            <a:ext cx="257175" cy="392415"/>
          </a:xfrm>
          <a:prstGeom prst="rect">
            <a:avLst/>
          </a:prstGeom>
          <a:noFill/>
        </p:spPr>
        <p:txBody>
          <a:bodyPr rtlCol="0" wrap="square">
            <a:spAutoFit/>
          </a:bodyPr>
          <a:lstStyle/>
          <a:p>
            <a:pPr algn="ctr"/>
            <a:r>
              <a:rPr b="1" dirty="0" lang="en-IN" sz="2800">
                <a:latin typeface="+mj-lt"/>
              </a:rPr>
              <a:t>4</a:t>
            </a:r>
            <a:endParaRPr b="1" dirty="0" lang="en-IN" sz="2800">
              <a:latin typeface="+mj-lt"/>
            </a:endParaRPr>
          </a:p>
        </p:txBody>
      </p:sp>
      <p:sp>
        <p:nvSpPr>
          <p:cNvPr id="27" name="TextBox 17">
            <a:extLst>
              <a:ext uri="{4888C6EB-E79D-4826-8EE2-6960BD30C01B}">
                <a16:creationId xmlns:a16="http://schemas.microsoft.com/office/drawing/2010/main" id="{9BE1606D-59ED-47F2-9826-747D581C5576}"/>
              </a:ext>
            </a:extLst>
          </p:cNvPr>
          <p:cNvSpPr txBox="1"/>
          <p:nvPr/>
        </p:nvSpPr>
        <p:spPr>
          <a:xfrm rot="0">
            <a:off x="1105852" y="3709628"/>
            <a:ext cx="257175" cy="392415"/>
          </a:xfrm>
          <a:prstGeom prst="rect">
            <a:avLst/>
          </a:prstGeom>
          <a:noFill/>
        </p:spPr>
        <p:txBody>
          <a:bodyPr rtlCol="0" wrap="square">
            <a:spAutoFit/>
          </a:bodyPr>
          <a:lstStyle/>
          <a:p>
            <a:pPr algn="ctr"/>
            <a:r>
              <a:rPr b="1" dirty="0" lang="en-IN" sz="2800">
                <a:latin typeface="+mj-lt"/>
              </a:rPr>
              <a:t>5</a:t>
            </a:r>
            <a:endParaRPr b="1" dirty="0" lang="en-IN" sz="2800">
              <a:latin typeface="+mj-lt"/>
            </a:endParaRPr>
          </a:p>
        </p:txBody>
      </p:sp>
      <p:sp>
        <p:nvSpPr>
          <p:cNvPr id="28" name="TextBox 18">
            <a:extLst>
              <a:ext uri="{4A24EDB1-5971-4516-A19A-BB50B7448308}">
                <a16:creationId xmlns:a16="http://schemas.microsoft.com/office/drawing/2010/main" id="{C59F95A1-7CD3-4730-ADB2-994EE9832CB8}"/>
              </a:ext>
            </a:extLst>
          </p:cNvPr>
          <p:cNvSpPr txBox="1"/>
          <p:nvPr/>
        </p:nvSpPr>
        <p:spPr>
          <a:xfrm rot="0">
            <a:off x="687228" y="4327801"/>
            <a:ext cx="357187" cy="392415"/>
          </a:xfrm>
          <a:prstGeom prst="rect">
            <a:avLst/>
          </a:prstGeom>
          <a:noFill/>
        </p:spPr>
        <p:txBody>
          <a:bodyPr rtlCol="0" wrap="square">
            <a:spAutoFit/>
          </a:bodyPr>
          <a:lstStyle/>
          <a:p>
            <a:pPr algn="ctr"/>
            <a:r>
              <a:rPr b="1" dirty="0" lang="en-IN" sz="2800">
                <a:latin typeface="+mj-lt"/>
              </a:rPr>
              <a:t>6</a:t>
            </a:r>
            <a:endParaRPr b="1" dirty="0" lang="en-IN" sz="2800">
              <a:latin typeface="+mj-lt"/>
            </a:endParaRPr>
          </a:p>
        </p:txBody>
      </p:sp>
    </p:spTree>
    <p:extLst>
      <p:ext uri="{606AB21D-ECAE-45FF-8742-154174137D97}">
        <p14:creationId xmlns:p14="http://schemas.microsoft.com/office/powerpoint/2010/main" val="1718437702950"/>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E981DF8C-F464-4CD1-BC95-D9C4FA811D2F}">
                <a16:creationId xmlns:a16="http://schemas.microsoft.com/office/drawing/2010/main" id="{E29AF74A-5658-4D10-9DB4-CDFEA5E6874C}"/>
              </a:ext>
            </a:extLst>
          </p:cNvPr>
          <p:cNvSpPr>
            <a:spLocks noGrp="true"/>
          </p:cNvSpPr>
          <p:nvPr>
            <p:ph idx="3" type="title"/>
          </p:nvPr>
        </p:nvSpPr>
        <p:spPr/>
        <p:txBody>
          <a:bodyPr rtlCol="0"/>
          <a:lstStyle/>
          <a:p>
            <a:pPr algn="ctr"/>
            <a:r>
              <a:rPr dirty="0" lang="en-US" sz="3200" u="sng"/>
              <a:t>OBJECTIVE</a:t>
            </a:r>
            <a:endParaRPr dirty="0" lang="en-US" sz="3200" u="sng"/>
          </a:p>
        </p:txBody>
      </p:sp>
      <p:sp>
        <p:nvSpPr>
          <p:cNvPr id="3" name="Content Placeholder 2">
            <a:extLst>
              <a:ext uri="{C46FA99F-8119-4591-9600-D2A674677F27}">
                <a16:creationId xmlns:a16="http://schemas.microsoft.com/office/drawing/2010/main" id="{EDED00AB-A745-4FD9-B979-BAC85E57AF88}"/>
              </a:ext>
            </a:extLst>
          </p:cNvPr>
          <p:cNvSpPr>
            <a:spLocks noGrp="true"/>
          </p:cNvSpPr>
          <p:nvPr>
            <p:ph idx="4"/>
          </p:nvPr>
        </p:nvSpPr>
        <p:spPr>
          <a:xfrm rot="0">
            <a:off x="479822" y="1267385"/>
            <a:ext cx="8178066" cy="3530203"/>
          </a:xfrm>
        </p:spPr>
        <p:txBody>
          <a:bodyPr rtlCol="0">
            <a:normAutofit lnSpcReduction="10000"/>
          </a:bodyPr>
          <a:lstStyle/>
          <a:p>
            <a:pPr>
              <a:buClr>
                <a:schemeClr val="accent6">
                  <a:lumMod val="50000"/>
                </a:schemeClr>
              </a:buClr>
              <a:buSzPct val="130000"/>
            </a:pPr>
            <a:r>
              <a:rPr dirty="0" lang="en-US" sz="2000">
                <a:latin typeface="+mj-lt"/>
              </a:rPr>
              <a:t>The objective is to analyze data of 50,000 employees and attrition trends.</a:t>
            </a:r>
          </a:p>
          <a:p>
            <a:pPr algn="l">
              <a:buClr>
                <a:schemeClr val="accent6">
                  <a:lumMod val="50000"/>
                </a:schemeClr>
              </a:buClr>
              <a:buSzPct val="130000"/>
            </a:pPr>
            <a:r>
              <a:rPr b="1" dirty="0" i="0" lang="en-US" sz="2000">
                <a:latin typeface="+mj-lt"/>
              </a:rPr>
              <a:t>Explore Attrition Trends:</a:t>
            </a:r>
            <a:r>
              <a:rPr dirty="0" lang="en-US" sz="2000">
                <a:latin typeface="+mj-lt"/>
              </a:rPr>
              <a:t> </a:t>
            </a:r>
            <a:r>
              <a:rPr b="0" dirty="0" i="0" lang="en-US" sz="2000">
                <a:latin typeface="+mj-lt"/>
              </a:rPr>
              <a:t>Delve into historical data to uncover patterns and trends related to employee attrition within the organization.</a:t>
            </a:r>
          </a:p>
          <a:p>
            <a:pPr algn="l">
              <a:buClr>
                <a:schemeClr val="accent6">
                  <a:lumMod val="50000"/>
                </a:schemeClr>
              </a:buClr>
              <a:buSzPct val="130000"/>
            </a:pPr>
            <a:r>
              <a:rPr b="1" dirty="0" i="0" lang="en-US" sz="2000">
                <a:latin typeface="+mj-lt"/>
              </a:rPr>
              <a:t>Uncover Contributing Factors:</a:t>
            </a:r>
            <a:r>
              <a:rPr dirty="0" lang="en-US" sz="2000">
                <a:latin typeface="+mj-lt"/>
              </a:rPr>
              <a:t> </a:t>
            </a:r>
            <a:r>
              <a:rPr b="0" dirty="0" i="0" lang="en-US" sz="2000">
                <a:latin typeface="+mj-lt"/>
              </a:rPr>
              <a:t>Analyze data to identify key factors influencing attrition rates, shedding light on the underlying causes.</a:t>
            </a:r>
          </a:p>
          <a:p>
            <a:pPr algn="l">
              <a:buClr>
                <a:schemeClr val="accent6">
                  <a:lumMod val="50000"/>
                </a:schemeClr>
              </a:buClr>
              <a:buSzPct val="130000"/>
            </a:pPr>
            <a:r>
              <a:rPr b="1" dirty="0" i="0" lang="en-US" sz="2000">
                <a:latin typeface="+mj-lt"/>
              </a:rPr>
              <a:t>Enable Proactive Measures:</a:t>
            </a:r>
            <a:r>
              <a:rPr dirty="0" lang="en-US" sz="2000">
                <a:latin typeface="+mj-lt"/>
              </a:rPr>
              <a:t> </a:t>
            </a:r>
            <a:r>
              <a:rPr b="0" dirty="0" i="0" lang="en-US" sz="2000">
                <a:latin typeface="+mj-lt"/>
              </a:rPr>
              <a:t>Provide insights to empower management in taking proactive measures aimed at reducing attrition rates and fostering employee retention.</a:t>
            </a:r>
          </a:p>
          <a:p>
            <a:pPr algn="l"/>
            <a:r>
              <a:rPr b="0" dirty="0" i="0" lang="en-US">
                <a:solidFill>
                  <a:srgbClr val="d1d5db"/>
                </a:solidFill>
                <a:latin typeface="Söhne"/>
              </a:rPr>
              <a:t/>
            </a:r>
          </a:p>
          <a:p>
            <a:pPr/>
            <a:r>
              <a:rPr dirty="0" lang="en-US"/>
              <a:t/>
            </a:r>
          </a:p>
          <a:p>
            <a:pPr/>
            <a:r>
              <a:rPr dirty="0" lang="en-US"/>
              <a:t/>
            </a:r>
            <a:endParaRPr dirty="0" lang="en-US"/>
          </a:p>
        </p:txBody>
      </p:sp>
    </p:spTree>
    <p:extLst>
      <p:ext uri="{709118C7-C9D5-423F-9B21-DFFCB299E72D}">
        <p14:creationId xmlns:p14="http://schemas.microsoft.com/office/powerpoint/2010/main" val="1718437702953"/>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spTree>
      <p:nvGrpSpPr>
        <p:cNvPr id="1" name=""/>
        <p:cNvGrpSpPr/>
        <p:nvPr/>
      </p:nvGrpSpPr>
      <p:grpSpPr>
        <a:xfrm>
          <a:off x="0" y="0"/>
          <a:ext cx="0" cy="0"/>
          <a:chOff x="0" y="0"/>
          <a:chExt cx="0" cy="0"/>
        </a:xfrm>
      </p:grpSpPr>
      <p:sp>
        <p:nvSpPr>
          <p:cNvPr id="2" name="Title 1">
            <a:extLst>
              <a:ext uri="{3290714B-73C4-4C12-829F-42B870E0A116}">
                <a16:creationId xmlns:a16="http://schemas.microsoft.com/office/drawing/2010/main" id="{8F054953-6176-4BA7-A530-B12F88108591}"/>
              </a:ext>
            </a:extLst>
          </p:cNvPr>
          <p:cNvSpPr>
            <a:spLocks noGrp="true"/>
          </p:cNvSpPr>
          <p:nvPr>
            <p:ph idx="3" type="title"/>
          </p:nvPr>
        </p:nvSpPr>
        <p:spPr/>
        <p:txBody>
          <a:bodyPr rtlCol="0"/>
          <a:lstStyle/>
          <a:p>
            <a:pPr algn="ctr"/>
            <a:r>
              <a:rPr dirty="0" lang="en-US" sz="3200" u="sng"/>
              <a:t>Tools used:</a:t>
            </a:r>
            <a:endParaRPr dirty="0" lang="en-US" sz="3200" u="sng"/>
          </a:p>
        </p:txBody>
      </p:sp>
      <p:grpSp>
        <p:nvGrpSpPr>
          <p:cNvPr id="3" name="smartArt">
            <a:extLst>
              <a:ext uri="{BAFD65D2-E6B0-4F0B-B269-EB6DE707B737}">
                <a16:creationId xmlns:a16="http://schemas.microsoft.com/office/drawing/2010/main" id="{8EFF82D0-626A-4060-9DFF-387CA3CF8DC6}"/>
              </a:ext>
            </a:extLst>
          </p:cNvPr>
          <p:cNvGrpSpPr/>
          <p:nvPr/>
        </p:nvGrpSpPr>
        <p:grpSpPr>
          <a:xfrm rot="0">
            <a:off x="167781" y="946150"/>
            <a:ext cx="8636785" cy="3749040"/>
            <a:chOff x="0" y="0"/>
            <a:chExt cx="11515713" cy="4998720"/>
          </a:xfrm>
        </p:grpSpPr>
        <p:sp>
          <p:nvSpPr>
            <p:cNvPr id="4" name="">
              <a:extLst>
                <a:ext uri="{2DFE6120-473B-436F-B250-A722962B8CC0}">
                  <a16:creationId xmlns:a16="http://schemas.microsoft.com/office/drawing/2010/main" id="{CE749D06-D802-4C95-B880-53C7FC8EC3CC}"/>
                </a:ext>
              </a:extLst>
            </p:cNvPr>
            <p:cNvSpPr/>
            <p:nvPr/>
          </p:nvSpPr>
          <p:spPr>
            <a:xfrm rot="0">
              <a:off x="481" y="1446076"/>
              <a:ext cx="1883139" cy="1086250"/>
            </a:xfrm>
            <a:prstGeom prst="roundRect">
              <a:avLst>
                <a:gd fmla="val 10000" name="adj"/>
              </a:avLst>
            </a:prstGeom>
            <a:noFill/>
            <a:ln cap="flat" w="12700">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5" name="">
              <a:extLst>
                <a:ext uri="{366238D6-B83F-4401-8B41-FE787A23A5BA}">
                  <a16:creationId xmlns:a16="http://schemas.microsoft.com/office/drawing/2010/main" id="{DBDBA8D5-3C69-4F86-B889-573C8F69AC7B}"/>
                </a:ext>
              </a:extLst>
            </p:cNvPr>
            <p:cNvSpPr/>
            <p:nvPr/>
          </p:nvSpPr>
          <p:spPr>
            <a:xfrm rot="0">
              <a:off x="481" y="1446076"/>
              <a:ext cx="1883139" cy="724167"/>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t" bIns="91440" lIns="170688" numCol="1" rIns="170688" rtlCol="0" spcCol="0" tIns="170688" vert="horz" wrap="square">
              <a:noAutofit/>
            </a:bodyPr>
            <a:lstStyle/>
            <a:p>
              <a:pPr algn="ctr" indent="0" lvl="0" marL="0">
                <a:lnSpc>
                  <a:spcPct val="90000"/>
                </a:lnSpc>
                <a:spcBef>
                  <a:spcPct val="0"/>
                </a:spcBef>
                <a:spcAft>
                  <a:spcPct val="35000"/>
                </a:spcAft>
                <a:buNone/>
              </a:pPr>
              <a:r>
                <a:rPr b="1" dirty="0" lang="en-IN" sz="2400">
                  <a:solidFill>
                    <a:schemeClr val="tx2"/>
                  </a:solidFill>
                  <a:latin typeface="+mn-lt"/>
                </a:rPr>
                <a:t>EXCEL</a:t>
              </a:r>
              <a:endParaRPr b="1" dirty="0" lang="en-IN" sz="2400">
                <a:solidFill>
                  <a:schemeClr val="tx2"/>
                </a:solidFill>
                <a:latin typeface="+mn-lt"/>
              </a:endParaRPr>
            </a:p>
          </p:txBody>
        </p:sp>
        <p:sp>
          <p:nvSpPr>
            <p:cNvPr id="6" name="">
              <a:extLst>
                <a:ext uri="{E272542F-9A78-47F3-9242-B3C65A18E6F0}">
                  <a16:creationId xmlns:a16="http://schemas.microsoft.com/office/drawing/2010/main" id="{14B96763-9D06-448D-B800-3C0B70CA8B84}"/>
                </a:ext>
              </a:extLst>
            </p:cNvPr>
            <p:cNvSpPr/>
            <p:nvPr/>
          </p:nvSpPr>
          <p:spPr>
            <a:xfrm rot="0">
              <a:off x="386184" y="2170243"/>
              <a:ext cx="1883139" cy="1382399"/>
            </a:xfrm>
            <a:prstGeom prst="roundRect">
              <a:avLst>
                <a:gd fmla="val 10000" name="adj"/>
              </a:avLst>
            </a:prstGeom>
            <a:blipFill dpi="0" rotWithShape="1">
              <a:blip r:embed="rId2"/>
              <a:stretch>
                <a:fillRect b="-1000" t="-1000"/>
              </a:stretch>
            </a:blip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7" name="">
              <a:extLst>
                <a:ext uri="{C27ACFE5-D42C-4C2C-8756-5F89DC6884DE}">
                  <a16:creationId xmlns:a16="http://schemas.microsoft.com/office/drawing/2010/main" id="{4A0EB7D2-CA26-467B-82F7-C08980766CE2}"/>
                </a:ext>
              </a:extLst>
            </p:cNvPr>
            <p:cNvSpPr/>
            <p:nvPr/>
          </p:nvSpPr>
          <p:spPr>
            <a:xfrm rot="0">
              <a:off x="2169097" y="1573736"/>
              <a:ext cx="605211" cy="468847"/>
            </a:xfrm>
            <a:prstGeom prst="rightArrow">
              <a:avLst>
                <a:gd fmla="val 60000" name="adj1"/>
                <a:gd fmla="val 50000" name="adj2"/>
              </a:avLst>
            </a:prstGeom>
            <a:solidFill>
              <a:srgbClr val="fda431">
                <a:tint val="60000"/>
                <a:hueOff val="0"/>
                <a:satOff val="0"/>
                <a:lumOff val="0"/>
              </a:srgbClr>
            </a:solidFill>
            <a:ln>
              <a:noFill/>
            </a:ln>
            <a:effectLst/>
          </p:spPr>
          <p:style>
            <a:lnRef idx="0">
              <a:srgbClr val="000000"/>
            </a:lnRef>
            <a:fillRef idx="1">
              <a:srgbClr val="000000"/>
            </a:fillRef>
            <a:effectRef idx="0">
              <a:schemeClr val="accent1"/>
            </a:effectRef>
            <a:fontRef idx="minor">
              <a:schemeClr val="lt1"/>
            </a:fontRef>
          </p:style>
        </p:sp>
        <p:sp>
          <p:nvSpPr>
            <p:cNvPr id="8" name="">
              <a:extLst>
                <a:ext uri="{94581A63-A35E-4C6D-9C24-E48FFB56AC77}">
                  <a16:creationId xmlns:a16="http://schemas.microsoft.com/office/drawing/2010/main" id="{A4FB3542-6472-41EE-87DB-E102E2E8C5D6}"/>
                </a:ext>
              </a:extLst>
            </p:cNvPr>
            <p:cNvSpPr/>
            <p:nvPr/>
          </p:nvSpPr>
          <p:spPr>
            <a:xfrm rot="0">
              <a:off x="2169097" y="1667505"/>
              <a:ext cx="464557" cy="281309"/>
            </a:xfrm>
            <a:prstGeom prst="rect">
              <a:avLst/>
            </a:prstGeom>
            <a:noFill/>
            <a:ln w="0">
              <a:noFill/>
            </a:ln>
            <a:effectLst/>
          </p:spPr>
          <p:style>
            <a:lnRef idx="0">
              <a:srgbClr val="000000"/>
            </a:lnRef>
            <a:fillRef idx="1">
              <a:srgbClr val="000000"/>
            </a:fillRef>
            <a:effectRef idx="0">
              <a:schemeClr val="accent1"/>
            </a:effectRef>
            <a:fontRef idx="minor">
              <a:schemeClr val="lt1"/>
            </a:fontRef>
          </p:style>
          <p:txBody>
            <a:bodyPr anchor="ctr" bIns="0" lIns="0" numCol="1" rIns="0" rtlCol="0" spcCol="0" tIns="0" vert="horz" wrap="square">
              <a:noAutofit/>
            </a:bodyPr>
            <a:lstStyle/>
            <a:p>
              <a:pPr algn="ctr" indent="0" lvl="0" marL="0">
                <a:lnSpc>
                  <a:spcPct val="90000"/>
                </a:lnSpc>
                <a:spcBef>
                  <a:spcPct val="0"/>
                </a:spcBef>
                <a:spcAft>
                  <a:spcPct val="35000"/>
                </a:spcAft>
                <a:buNone/>
              </a:pPr>
              <a:r>
                <a:rPr dirty="0" lang="en-IN" sz="1400">
                  <a:solidFill>
                    <a:srgbClr val="fcf5e5"/>
                  </a:solidFill>
                  <a:latin typeface="Meiryo UI"/>
                </a:rPr>
                <a:t/>
              </a:r>
              <a:endParaRPr dirty="0" lang="en-IN" sz="1400">
                <a:solidFill>
                  <a:srgbClr val="fcf5e5"/>
                </a:solidFill>
                <a:latin typeface="Meiryo UI"/>
              </a:endParaRPr>
            </a:p>
          </p:txBody>
        </p:sp>
        <p:sp>
          <p:nvSpPr>
            <p:cNvPr id="9" name="">
              <a:extLst>
                <a:ext uri="{042142D7-A812-49C3-869A-2E01B0464B9B}">
                  <a16:creationId xmlns:a16="http://schemas.microsoft.com/office/drawing/2010/main" id="{E6E42469-3796-4538-B4CB-8A6BAE4BC425}"/>
                </a:ext>
              </a:extLst>
            </p:cNvPr>
            <p:cNvSpPr/>
            <p:nvPr/>
          </p:nvSpPr>
          <p:spPr>
            <a:xfrm rot="0">
              <a:off x="3025529" y="1446076"/>
              <a:ext cx="1883139" cy="1086250"/>
            </a:xfrm>
            <a:prstGeom prst="roundRect">
              <a:avLst>
                <a:gd fmla="val 10000" name="adj"/>
              </a:avLst>
            </a:prstGeom>
            <a:no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10" name="">
              <a:extLst>
                <a:ext uri="{AC797A2F-EB8D-4F53-919F-91C90B385526}">
                  <a16:creationId xmlns:a16="http://schemas.microsoft.com/office/drawing/2010/main" id="{ABFDF3AF-A511-4313-BA8F-68715F2A5BA2}"/>
                </a:ext>
              </a:extLst>
            </p:cNvPr>
            <p:cNvSpPr/>
            <p:nvPr/>
          </p:nvSpPr>
          <p:spPr>
            <a:xfrm rot="0">
              <a:off x="3025529" y="1446076"/>
              <a:ext cx="1883139" cy="724167"/>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t" bIns="76200" lIns="142240" numCol="1" rIns="142240" rtlCol="0" spcCol="0" tIns="142240" vert="horz" wrap="square">
              <a:noAutofit/>
            </a:bodyPr>
            <a:lstStyle/>
            <a:p>
              <a:pPr algn="ctr" indent="0" lvl="0" marL="0">
                <a:lnSpc>
                  <a:spcPct val="90000"/>
                </a:lnSpc>
                <a:spcBef>
                  <a:spcPct val="0"/>
                </a:spcBef>
                <a:spcAft>
                  <a:spcPct val="35000"/>
                </a:spcAft>
                <a:buNone/>
              </a:pPr>
              <a:r>
                <a:rPr b="1" dirty="0" lang="en-IN" sz="2400">
                  <a:solidFill>
                    <a:srgbClr val="231b23"/>
                  </a:solidFill>
                  <a:latin typeface="Meiryo UI"/>
                </a:rPr>
                <a:t>TABLEAU</a:t>
              </a:r>
              <a:endParaRPr b="1" dirty="0" lang="en-IN" sz="2400">
                <a:solidFill>
                  <a:srgbClr val="231b23"/>
                </a:solidFill>
                <a:latin typeface="Meiryo UI"/>
              </a:endParaRPr>
            </a:p>
          </p:txBody>
        </p:sp>
        <p:sp>
          <p:nvSpPr>
            <p:cNvPr id="11" name="">
              <a:extLst>
                <a:ext uri="{D12FF21F-A937-4DEA-87ED-8594E0C30471}">
                  <a16:creationId xmlns:a16="http://schemas.microsoft.com/office/drawing/2010/main" id="{48E295A8-9CF0-4730-83E2-B7FE2F2FC7E0}"/>
                </a:ext>
              </a:extLst>
            </p:cNvPr>
            <p:cNvSpPr/>
            <p:nvPr/>
          </p:nvSpPr>
          <p:spPr>
            <a:xfrm rot="0">
              <a:off x="3411232" y="2170243"/>
              <a:ext cx="1883139" cy="1382399"/>
            </a:xfrm>
            <a:prstGeom prst="roundRect">
              <a:avLst>
                <a:gd fmla="val 10000" name="adj"/>
              </a:avLst>
            </a:prstGeom>
            <a:blipFill dpi="0" rotWithShape="1">
              <a:blip r:embed="rId3"/>
              <a:stretch>
                <a:fillRect b="-16000" t="-16000"/>
              </a:stretch>
            </a:blip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12" name="">
              <a:extLst>
                <a:ext uri="{20307E2D-D917-4D9A-9F44-FE6D79137F38}">
                  <a16:creationId xmlns:a16="http://schemas.microsoft.com/office/drawing/2010/main" id="{A8A1BA0B-2357-422B-AB4F-3574402C1841}"/>
                </a:ext>
              </a:extLst>
            </p:cNvPr>
            <p:cNvSpPr/>
            <p:nvPr/>
          </p:nvSpPr>
          <p:spPr>
            <a:xfrm rot="0">
              <a:off x="5194145" y="1573736"/>
              <a:ext cx="605211" cy="468847"/>
            </a:xfrm>
            <a:prstGeom prst="rightArrow">
              <a:avLst>
                <a:gd fmla="val 60000" name="adj1"/>
                <a:gd fmla="val 50000" name="adj2"/>
              </a:avLst>
            </a:prstGeom>
            <a:solidFill>
              <a:schemeClr val="accent1">
                <a:tint val="60000"/>
                <a:hueOff val="0"/>
                <a:satOff val="0"/>
                <a:lumOff val="0"/>
              </a:schemeClr>
            </a:solidFill>
            <a:ln>
              <a:noFill/>
            </a:ln>
            <a:effectLst/>
          </p:spPr>
          <p:style>
            <a:lnRef idx="0">
              <a:srgbClr val="000000"/>
            </a:lnRef>
            <a:fillRef idx="1">
              <a:srgbClr val="000000"/>
            </a:fillRef>
            <a:effectRef idx="0">
              <a:schemeClr val="accent1"/>
            </a:effectRef>
            <a:fontRef idx="minor">
              <a:schemeClr val="lt1"/>
            </a:fontRef>
          </p:style>
        </p:sp>
        <p:sp>
          <p:nvSpPr>
            <p:cNvPr id="13" name="">
              <a:extLst>
                <a:ext uri="{1585F985-FAED-4067-8EF9-4ABDA7216132}">
                  <a16:creationId xmlns:a16="http://schemas.microsoft.com/office/drawing/2010/main" id="{99362C7C-F352-42DE-8D5E-91E747A36FF5}"/>
                </a:ext>
              </a:extLst>
            </p:cNvPr>
            <p:cNvSpPr/>
            <p:nvPr/>
          </p:nvSpPr>
          <p:spPr>
            <a:xfrm rot="0">
              <a:off x="5194145" y="1667505"/>
              <a:ext cx="464557" cy="281309"/>
            </a:xfrm>
            <a:prstGeom prst="rect">
              <a:avLst/>
            </a:prstGeom>
            <a:noFill/>
            <a:ln w="0">
              <a:noFill/>
            </a:ln>
            <a:effectLst/>
          </p:spPr>
          <p:style>
            <a:lnRef idx="0">
              <a:srgbClr val="000000"/>
            </a:lnRef>
            <a:fillRef idx="1">
              <a:srgbClr val="000000"/>
            </a:fillRef>
            <a:effectRef idx="0">
              <a:schemeClr val="accent1"/>
            </a:effectRef>
            <a:fontRef idx="minor">
              <a:schemeClr val="lt1"/>
            </a:fontRef>
          </p:style>
          <p:txBody>
            <a:bodyPr anchor="ctr" bIns="0" lIns="0" numCol="1" rIns="0" rtlCol="0" spcCol="0" tIns="0" vert="horz" wrap="square">
              <a:noAutofit/>
            </a:bodyPr>
            <a:lstStyle/>
            <a:p>
              <a:pPr algn="ctr" indent="0" lvl="0" marL="0">
                <a:lnSpc>
                  <a:spcPct val="90000"/>
                </a:lnSpc>
                <a:spcBef>
                  <a:spcPct val="0"/>
                </a:spcBef>
                <a:spcAft>
                  <a:spcPct val="35000"/>
                </a:spcAft>
                <a:buNone/>
              </a:pPr>
              <a:r>
                <a:rPr dirty="0" lang="en-IN" sz="1400"/>
                <a:t/>
              </a:r>
              <a:endParaRPr dirty="0" lang="en-IN" sz="1400"/>
            </a:p>
          </p:txBody>
        </p:sp>
        <p:sp>
          <p:nvSpPr>
            <p:cNvPr id="14" name="">
              <a:extLst>
                <a:ext uri="{1CDB0E2E-A4DA-412D-A40D-27A8036AC257}">
                  <a16:creationId xmlns:a16="http://schemas.microsoft.com/office/drawing/2010/main" id="{CB41A6D9-03B3-4902-A800-E97FAA359F9C}"/>
                </a:ext>
              </a:extLst>
            </p:cNvPr>
            <p:cNvSpPr/>
            <p:nvPr/>
          </p:nvSpPr>
          <p:spPr>
            <a:xfrm rot="0">
              <a:off x="6050577" y="1446076"/>
              <a:ext cx="2224665" cy="1086250"/>
            </a:xfrm>
            <a:prstGeom prst="roundRect">
              <a:avLst>
                <a:gd fmla="val 10000" name="adj"/>
              </a:avLst>
            </a:prstGeom>
            <a:noFill/>
            <a:ln cap="flat" w="12700">
              <a:solidFill>
                <a:srgbClr val="fcf5e5">
                  <a:hueOff val="0"/>
                  <a:satOff val="0"/>
                  <a:lumOff val="0"/>
                </a:srgb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15" name="">
              <a:extLst>
                <a:ext uri="{2F003223-ADD8-4430-A110-5B4DE70960B2}">
                  <a16:creationId xmlns:a16="http://schemas.microsoft.com/office/drawing/2010/main" id="{8CC1D5DD-066E-433D-B1A7-BE2F298D11AD}"/>
                </a:ext>
              </a:extLst>
            </p:cNvPr>
            <p:cNvSpPr/>
            <p:nvPr/>
          </p:nvSpPr>
          <p:spPr>
            <a:xfrm rot="0">
              <a:off x="6050577" y="1446076"/>
              <a:ext cx="2224665" cy="724167"/>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t" bIns="76200" lIns="142240" numCol="1" rIns="142240" rtlCol="0" spcCol="0" tIns="142240" vert="horz" wrap="square">
              <a:noAutofit/>
            </a:bodyPr>
            <a:lstStyle/>
            <a:p>
              <a:pPr algn="ctr" indent="0" lvl="0" marL="0">
                <a:lnSpc>
                  <a:spcPct val="90000"/>
                </a:lnSpc>
                <a:spcBef>
                  <a:spcPct val="0"/>
                </a:spcBef>
                <a:spcAft>
                  <a:spcPct val="35000"/>
                </a:spcAft>
                <a:buNone/>
              </a:pPr>
              <a:r>
                <a:rPr b="1" dirty="0" lang="en-IN" sz="2400">
                  <a:solidFill>
                    <a:schemeClr val="tx1"/>
                  </a:solidFill>
                  <a:latin typeface="Meiryo UI"/>
                </a:rPr>
                <a:t>POWER</a:t>
              </a:r>
              <a:r>
                <a:rPr b="1" dirty="0" lang="en-IN" sz="2400">
                  <a:solidFill>
                    <a:schemeClr val="tx1"/>
                  </a:solidFill>
                  <a:latin typeface="+mn-lt"/>
                </a:rPr>
                <a:t> BI</a:t>
              </a:r>
              <a:endParaRPr b="1" dirty="0" lang="en-IN" sz="2400">
                <a:solidFill>
                  <a:schemeClr val="tx1"/>
                </a:solidFill>
                <a:latin typeface="+mn-lt"/>
              </a:endParaRPr>
            </a:p>
          </p:txBody>
        </p:sp>
        <p:sp>
          <p:nvSpPr>
            <p:cNvPr id="16" name="">
              <a:extLst>
                <a:ext uri="{810F7255-D09A-4568-B166-53213BE4D796}">
                  <a16:creationId xmlns:a16="http://schemas.microsoft.com/office/drawing/2010/main" id="{04654311-D4A4-4F30-92B8-82DBE3D7DD58}"/>
                </a:ext>
              </a:extLst>
            </p:cNvPr>
            <p:cNvSpPr/>
            <p:nvPr/>
          </p:nvSpPr>
          <p:spPr>
            <a:xfrm rot="0">
              <a:off x="6607044" y="2170243"/>
              <a:ext cx="1883139" cy="1382399"/>
            </a:xfrm>
            <a:prstGeom prst="roundRect">
              <a:avLst>
                <a:gd fmla="val 10000" name="adj"/>
              </a:avLst>
            </a:prstGeom>
            <a:blipFill dpi="0" rotWithShape="1">
              <a:blip r:embed="rId4"/>
              <a:stretch>
                <a:fillRect b="-16000" t="-16000"/>
              </a:stretch>
            </a:blip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sp>
          <p:nvSpPr>
            <p:cNvPr id="17" name="">
              <a:extLst>
                <a:ext uri="{53F1897D-AEA1-400F-B1C7-142D3E23925D}">
                  <a16:creationId xmlns:a16="http://schemas.microsoft.com/office/drawing/2010/main" id="{A5CCB4AA-32DE-4974-83EA-E5A7A1A4322B}"/>
                </a:ext>
              </a:extLst>
            </p:cNvPr>
            <p:cNvSpPr/>
            <p:nvPr/>
          </p:nvSpPr>
          <p:spPr>
            <a:xfrm rot="0">
              <a:off x="8478073" y="1573736"/>
              <a:ext cx="594620" cy="468847"/>
            </a:xfrm>
            <a:prstGeom prst="rightArrow">
              <a:avLst>
                <a:gd fmla="val 60000" name="adj1"/>
                <a:gd fmla="val 50000" name="adj2"/>
              </a:avLst>
            </a:prstGeom>
            <a:solidFill>
              <a:schemeClr val="accent1">
                <a:tint val="60000"/>
                <a:hueOff val="0"/>
                <a:satOff val="0"/>
                <a:lumOff val="0"/>
              </a:schemeClr>
            </a:solidFill>
            <a:ln>
              <a:noFill/>
            </a:ln>
            <a:effectLst/>
          </p:spPr>
          <p:style>
            <a:lnRef idx="0">
              <a:srgbClr val="000000"/>
            </a:lnRef>
            <a:fillRef idx="1">
              <a:srgbClr val="000000"/>
            </a:fillRef>
            <a:effectRef idx="0">
              <a:schemeClr val="accent1"/>
            </a:effectRef>
            <a:fontRef idx="minor">
              <a:schemeClr val="lt1"/>
            </a:fontRef>
          </p:style>
        </p:sp>
        <p:sp>
          <p:nvSpPr>
            <p:cNvPr id="18" name="">
              <a:extLst>
                <a:ext uri="{C45ECEA1-AFAA-4D2B-8840-146C6EB18E53}">
                  <a16:creationId xmlns:a16="http://schemas.microsoft.com/office/drawing/2010/main" id="{ACBA8699-DC92-4BEB-A92A-849B9E57B239}"/>
                </a:ext>
              </a:extLst>
            </p:cNvPr>
            <p:cNvSpPr/>
            <p:nvPr/>
          </p:nvSpPr>
          <p:spPr>
            <a:xfrm rot="0">
              <a:off x="8478073" y="1667505"/>
              <a:ext cx="453966" cy="281309"/>
            </a:xfrm>
            <a:prstGeom prst="rect">
              <a:avLst/>
            </a:prstGeom>
            <a:noFill/>
            <a:ln w="0">
              <a:noFill/>
            </a:ln>
            <a:effectLst/>
          </p:spPr>
          <p:style>
            <a:lnRef idx="0">
              <a:srgbClr val="000000"/>
            </a:lnRef>
            <a:fillRef idx="1">
              <a:srgbClr val="000000"/>
            </a:fillRef>
            <a:effectRef idx="0">
              <a:schemeClr val="accent1"/>
            </a:effectRef>
            <a:fontRef idx="minor">
              <a:schemeClr val="lt1"/>
            </a:fontRef>
          </p:style>
          <p:txBody>
            <a:bodyPr anchor="ctr" bIns="0" lIns="0" numCol="1" rIns="0" rtlCol="0" spcCol="0" tIns="0" vert="horz" wrap="square">
              <a:noAutofit/>
            </a:bodyPr>
            <a:lstStyle/>
            <a:p>
              <a:pPr algn="ctr" indent="0" lvl="0" marL="0">
                <a:lnSpc>
                  <a:spcPct val="90000"/>
                </a:lnSpc>
                <a:spcBef>
                  <a:spcPct val="0"/>
                </a:spcBef>
                <a:spcAft>
                  <a:spcPct val="35000"/>
                </a:spcAft>
                <a:buNone/>
              </a:pPr>
              <a:r>
                <a:rPr dirty="0" lang="en-IN" sz="1400"/>
                <a:t/>
              </a:r>
              <a:endParaRPr dirty="0" lang="en-IN" sz="1400"/>
            </a:p>
          </p:txBody>
        </p:sp>
        <p:sp>
          <p:nvSpPr>
            <p:cNvPr id="19" name="">
              <a:extLst>
                <a:ext uri="{AD4D61D6-2A3A-4089-8BE4-CDD222519543}">
                  <a16:creationId xmlns:a16="http://schemas.microsoft.com/office/drawing/2010/main" id="{32763D65-77B9-4194-937B-C2D170B3DB0C}"/>
                </a:ext>
              </a:extLst>
            </p:cNvPr>
            <p:cNvSpPr/>
            <p:nvPr/>
          </p:nvSpPr>
          <p:spPr>
            <a:xfrm rot="0">
              <a:off x="9246388" y="1446076"/>
              <a:ext cx="1883139" cy="1086250"/>
            </a:xfrm>
            <a:prstGeom prst="roundRect">
              <a:avLst>
                <a:gd fmla="val 10000" name="adj"/>
              </a:avLst>
            </a:prstGeom>
            <a:noFill/>
            <a:ln cap="flat" w="12700">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sp>
        <p:sp>
          <p:nvSpPr>
            <p:cNvPr id="20" name="">
              <a:extLst>
                <a:ext uri="{DFDEC3FC-48E5-4480-9788-779C208AF345}">
                  <a16:creationId xmlns:a16="http://schemas.microsoft.com/office/drawing/2010/main" id="{375A242E-3735-470F-BEC7-FD495606061A}"/>
                </a:ext>
              </a:extLst>
            </p:cNvPr>
            <p:cNvSpPr/>
            <p:nvPr/>
          </p:nvSpPr>
          <p:spPr>
            <a:xfrm rot="0">
              <a:off x="9246388" y="1446076"/>
              <a:ext cx="1883139" cy="724167"/>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anchor="t" bIns="91440" lIns="170688" numCol="1" rIns="170688" rtlCol="0" spcCol="0" tIns="170688" vert="horz" wrap="square">
              <a:noAutofit/>
            </a:bodyPr>
            <a:lstStyle/>
            <a:p>
              <a:pPr algn="ctr" indent="0" lvl="0" marL="0">
                <a:lnSpc>
                  <a:spcPct val="90000"/>
                </a:lnSpc>
                <a:spcBef>
                  <a:spcPct val="0"/>
                </a:spcBef>
                <a:spcAft>
                  <a:spcPct val="35000"/>
                </a:spcAft>
                <a:buNone/>
              </a:pPr>
              <a:r>
                <a:rPr b="1" dirty="0" lang="en-IN" sz="2400">
                  <a:solidFill>
                    <a:schemeClr val="tx1"/>
                  </a:solidFill>
                  <a:latin typeface="+mn-lt"/>
                </a:rPr>
                <a:t>MySQL</a:t>
              </a:r>
              <a:endParaRPr b="1" dirty="0" lang="en-IN" sz="2400">
                <a:solidFill>
                  <a:schemeClr val="tx1"/>
                </a:solidFill>
                <a:latin typeface="+mn-lt"/>
              </a:endParaRPr>
            </a:p>
          </p:txBody>
        </p:sp>
        <p:sp>
          <p:nvSpPr>
            <p:cNvPr id="21" name="">
              <a:extLst>
                <a:ext uri="{A1B00604-1439-4A7F-B24B-2ADA2C8ACEEF}">
                  <a16:creationId xmlns:a16="http://schemas.microsoft.com/office/drawing/2010/main" id="{25355985-AEC1-4364-B585-DA2F88564430}"/>
                </a:ext>
              </a:extLst>
            </p:cNvPr>
            <p:cNvSpPr/>
            <p:nvPr/>
          </p:nvSpPr>
          <p:spPr>
            <a:xfrm rot="0">
              <a:off x="9632092" y="2170243"/>
              <a:ext cx="1883139" cy="1382399"/>
            </a:xfrm>
            <a:prstGeom prst="roundRect">
              <a:avLst>
                <a:gd fmla="val 10000" name="adj"/>
              </a:avLst>
            </a:prstGeom>
            <a:blipFill dpi="0" rotWithShape="1">
              <a:blip r:embed="rId5"/>
              <a:stretch>
                <a:fillRect l="-1000" r="-1000"/>
              </a:stretch>
            </a:blipFill>
            <a:ln cap="flat" w="12700">
              <a:solidFill>
                <a:schemeClr val="accen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sp>
      </p:grpSp>
    </p:spTree>
    <p:extLst>
      <p:ext uri="{BC810DDA-CF74-4D8F-9395-8AF3452AC341}">
        <p14:creationId xmlns:p14="http://schemas.microsoft.com/office/powerpoint/2010/main" val="1718437702956"/>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bg>
      <p:bgPr>
        <a:solidFill>
          <a:schemeClr val="accent1">
            <a:alpha val="39999"/>
            <a:lumMod val="20000"/>
            <a:lumOff val="80000"/>
          </a:schemeClr>
        </a:solidFill>
        <a:effectLst/>
      </p:bgPr>
    </p:bg>
    <p:spTree>
      <p:nvGrpSpPr>
        <p:cNvPr id="1" name=""/>
        <p:cNvGrpSpPr/>
        <p:nvPr/>
      </p:nvGrpSpPr>
      <p:grpSpPr>
        <a:xfrm>
          <a:off x="0" y="0"/>
          <a:ext cx="0" cy="0"/>
          <a:chOff x="0" y="0"/>
          <a:chExt cx="0" cy="0"/>
        </a:xfrm>
      </p:grpSpPr>
      <p:sp>
        <p:nvSpPr>
          <p:cNvPr id="2" name="Title 1">
            <a:extLst>
              <a:ext uri="{655BC018-CDE5-4592-8934-ED27A7548463}">
                <a16:creationId xmlns:a16="http://schemas.microsoft.com/office/drawing/2010/main" id="{9E21B747-75D7-482A-99BE-8F72560854A4}"/>
              </a:ext>
            </a:extLst>
          </p:cNvPr>
          <p:cNvSpPr>
            <a:spLocks noGrp="true"/>
          </p:cNvSpPr>
          <p:nvPr>
            <p:ph idx="3" type="title"/>
          </p:nvPr>
        </p:nvSpPr>
        <p:spPr/>
        <p:txBody>
          <a:bodyPr rtlCol="0"/>
          <a:lstStyle/>
          <a:p>
            <a:pPr algn="ctr"/>
            <a:r>
              <a:rPr dirty="0" lang="en-US" sz="3200" u="sng"/>
              <a:t>OVERVIEW</a:t>
            </a:r>
            <a:endParaRPr dirty="0" lang="en-US" sz="3200" u="sng"/>
          </a:p>
        </p:txBody>
      </p:sp>
      <p:grpSp>
        <p:nvGrpSpPr>
          <p:cNvPr id="3" name="smartArt">
            <a:extLst>
              <a:ext uri="{A18DF639-C36F-41A1-9496-88E370C7697E}">
                <a16:creationId xmlns:a16="http://schemas.microsoft.com/office/drawing/2010/main" id="{08B17E9D-EFEF-4317-B6A6-D737A336959D}"/>
              </a:ext>
            </a:extLst>
          </p:cNvPr>
          <p:cNvGrpSpPr/>
          <p:nvPr/>
        </p:nvGrpSpPr>
        <p:grpSpPr>
          <a:xfrm rot="0">
            <a:off x="277768" y="1234439"/>
            <a:ext cx="8581911" cy="3423284"/>
            <a:chOff x="0" y="0"/>
            <a:chExt cx="11442548" cy="4564379"/>
          </a:xfrm>
        </p:grpSpPr>
        <p:sp>
          <p:nvSpPr>
            <p:cNvPr id="4" name="">
              <a:extLst>
                <a:ext uri="{389ED2D9-B5EB-4FE0-991E-84983B82A03D}">
                  <a16:creationId xmlns:a16="http://schemas.microsoft.com/office/drawing/2010/main" id="{65049CAF-4F34-43CF-93C4-940482360F12}"/>
                </a:ext>
              </a:extLst>
            </p:cNvPr>
            <p:cNvSpPr/>
            <p:nvPr/>
          </p:nvSpPr>
          <p:spPr>
            <a:xfrm rot="16200000">
              <a:off x="-469420" y="2478060"/>
              <a:ext cx="3560215" cy="82422"/>
            </a:xfrm>
            <a:prstGeom prst="rect">
              <a:avLst/>
            </a:prstGeom>
            <a:noFill/>
            <a:ln>
              <a:noFill/>
            </a:ln>
            <a:effectLst/>
          </p:spPr>
          <p:style>
            <a:lnRef idx="0">
              <a:srgbClr val="000000"/>
            </a:lnRef>
            <a:fillRef idx="0">
              <a:srgbClr val="000000"/>
            </a:fillRef>
            <a:effectRef idx="0">
              <a:schemeClr val="accent1"/>
            </a:effectRef>
            <a:fontRef idx="minor">
              <a:schemeClr val="tx1"/>
            </a:fontRef>
          </p:style>
        </p:sp>
        <p:sp>
          <p:nvSpPr>
            <p:cNvPr id="5" name="">
              <a:extLst>
                <a:ext uri="{9C88CB89-4EF2-4CB7-96EE-AE1C770E2C53}">
                  <a16:creationId xmlns:a16="http://schemas.microsoft.com/office/drawing/2010/main" id="{88FB2B8D-8457-414C-86B4-17B4E518B697}"/>
                </a:ext>
              </a:extLst>
            </p:cNvPr>
            <p:cNvSpPr/>
            <p:nvPr/>
          </p:nvSpPr>
          <p:spPr>
            <a:xfrm rot="16200000">
              <a:off x="-469420" y="2478060"/>
              <a:ext cx="3560215" cy="82422"/>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anchor="t" bIns="0" lIns="0" numCol="1" rIns="72691" rtlCol="0" spcCol="0" tIns="0" vert="horz" wrap="square">
              <a:noAutofit/>
            </a:bodyPr>
            <a:lstStyle/>
            <a:p>
              <a:pPr algn="r" indent="0" lvl="0" marL="0">
                <a:lnSpc>
                  <a:spcPct val="90000"/>
                </a:lnSpc>
                <a:spcBef>
                  <a:spcPct val="0"/>
                </a:spcBef>
                <a:spcAft>
                  <a:spcPct val="35000"/>
                </a:spcAft>
                <a:buNone/>
              </a:pPr>
              <a:r>
                <a:rPr dirty="0" lang="en-IN" sz="500"/>
                <a:t/>
              </a:r>
              <a:endParaRPr dirty="0" lang="en-IN" sz="500"/>
            </a:p>
          </p:txBody>
        </p:sp>
        <p:sp>
          <p:nvSpPr>
            <p:cNvPr id="6" name="">
              <a:extLst>
                <a:ext uri="{A96B5D62-9DD4-4813-AE2B-98A3420EB8E4}">
                  <a16:creationId xmlns:a16="http://schemas.microsoft.com/office/drawing/2010/main" id="{6BFC5FCE-7C4B-4A3A-BDE4-2A0046F06AD1}"/>
                </a:ext>
              </a:extLst>
            </p:cNvPr>
            <p:cNvSpPr/>
            <p:nvPr/>
          </p:nvSpPr>
          <p:spPr>
            <a:xfrm rot="0">
              <a:off x="134705" y="895511"/>
              <a:ext cx="1948892" cy="1969119"/>
            </a:xfrm>
            <a:prstGeom prst="rect">
              <a:avLst/>
            </a:prstGeom>
            <a:solidFill>
              <a:srgbClr val="d37d3d">
                <a:alpha val="93000"/>
              </a:srgbClr>
            </a:solidFill>
            <a:ln cap="flat" w="12700">
              <a:solidFill>
                <a:srgbClr val="fcf5e5">
                  <a:hueOff val="0"/>
                  <a:satOff val="0"/>
                  <a:lumOff val="0"/>
                </a:srgbClr>
              </a:solidFill>
              <a:prstDash val="solid"/>
              <a:miter lim="800000"/>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sp>
        <p:sp>
          <p:nvSpPr>
            <p:cNvPr id="7" name="">
              <a:extLst>
                <a:ext uri="{20292879-4C18-426E-9CDF-BF080919DB85}">
                  <a16:creationId xmlns:a16="http://schemas.microsoft.com/office/drawing/2010/main" id="{F4CBB55F-4E7E-4A77-B70F-920A48A7634C}"/>
                </a:ext>
              </a:extLst>
            </p:cNvPr>
            <p:cNvSpPr/>
            <p:nvPr/>
          </p:nvSpPr>
          <p:spPr>
            <a:xfrm rot="0">
              <a:off x="134705" y="895511"/>
              <a:ext cx="1948892" cy="1969119"/>
            </a:xfrm>
            <a:prstGeom prst="rect">
              <a:avLst/>
            </a:prstGeom>
            <a:noFill/>
            <a:ln w="0">
              <a:noFill/>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txBody>
            <a:bodyPr anchor="t" bIns="149351" lIns="149351" numCol="1" rIns="149351" rtlCol="0" spcCol="0" tIns="282499" vert="horz" wrap="square">
              <a:noAutofit/>
            </a:bodyPr>
            <a:lstStyle/>
            <a:p>
              <a:pPr algn="ctr" indent="-171450" lvl="1" marL="171450">
                <a:lnSpc>
                  <a:spcPct val="90000"/>
                </a:lnSpc>
                <a:spcBef>
                  <a:spcPct val="0"/>
                </a:spcBef>
                <a:spcAft>
                  <a:spcPct val="15000"/>
                </a:spcAft>
                <a:buNone/>
              </a:pPr>
              <a:r>
                <a:rPr b="1" dirty="0" lang="en-IN" sz="1800" u="sng">
                  <a:solidFill>
                    <a:schemeClr val="tx1"/>
                  </a:solidFill>
                  <a:latin typeface="+mn-lt"/>
                </a:rPr>
                <a:t>Total</a:t>
              </a:r>
            </a:p>
            <a:p>
              <a:pPr algn="ctr" indent="-171450" lvl="1" marL="171450">
                <a:lnSpc>
                  <a:spcPct val="90000"/>
                </a:lnSpc>
                <a:spcBef>
                  <a:spcPct val="0"/>
                </a:spcBef>
                <a:spcAft>
                  <a:spcPct val="15000"/>
                </a:spcAft>
                <a:buNone/>
              </a:pPr>
              <a:r>
                <a:rPr b="1" dirty="0" lang="en-IN" sz="1800" u="sng">
                  <a:solidFill>
                    <a:schemeClr val="tx1"/>
                  </a:solidFill>
                  <a:latin typeface="+mn-lt"/>
                </a:rPr>
                <a:t>Employees</a:t>
              </a:r>
            </a:p>
            <a:p>
              <a:pPr algn="ctr" indent="-114300" lvl="1" marL="114300">
                <a:lnSpc>
                  <a:spcPct val="90000"/>
                </a:lnSpc>
                <a:spcBef>
                  <a:spcPct val="0"/>
                </a:spcBef>
                <a:spcAft>
                  <a:spcPct val="15000"/>
                </a:spcAft>
                <a:buChar char="•"/>
              </a:pPr>
              <a:r>
                <a:rPr dirty="0" lang="en-IN" sz="1500">
                  <a:solidFill>
                    <a:schemeClr val="tx1"/>
                  </a:solidFill>
                </a:rPr>
                <a:t/>
              </a:r>
            </a:p>
            <a:p>
              <a:pPr algn="ctr" indent="-228600" lvl="1" marL="228600">
                <a:lnSpc>
                  <a:spcPct val="90000"/>
                </a:lnSpc>
                <a:spcBef>
                  <a:spcPct val="0"/>
                </a:spcBef>
                <a:spcAft>
                  <a:spcPct val="15000"/>
                </a:spcAft>
                <a:buNone/>
              </a:pPr>
              <a:r>
                <a:rPr b="1" dirty="0" lang="en-IN" sz="2400">
                  <a:solidFill>
                    <a:schemeClr val="tx1"/>
                  </a:solidFill>
                  <a:latin typeface="+mn-lt"/>
                </a:rPr>
                <a:t>50000</a:t>
              </a:r>
              <a:endParaRPr b="1" dirty="0" lang="en-IN" sz="2400">
                <a:solidFill>
                  <a:schemeClr val="tx1"/>
                </a:solidFill>
                <a:latin typeface="+mn-lt"/>
              </a:endParaRPr>
            </a:p>
          </p:txBody>
        </p:sp>
        <p:sp>
          <p:nvSpPr>
            <p:cNvPr id="8" name="">
              <a:extLst>
                <a:ext uri="{F4A7BFB7-A0CD-41C2-9B3F-A6CC59468157}">
                  <a16:creationId xmlns:a16="http://schemas.microsoft.com/office/drawing/2010/main" id="{1B7311D0-B978-4767-9AF4-EC2DADB20F80}"/>
                </a:ext>
              </a:extLst>
            </p:cNvPr>
            <p:cNvSpPr/>
            <p:nvPr/>
          </p:nvSpPr>
          <p:spPr>
            <a:xfrm rot="0">
              <a:off x="518111" y="0"/>
              <a:ext cx="1036180" cy="895580"/>
            </a:xfrm>
            <a:prstGeom prst="rect">
              <a:avLst/>
            </a:prstGeom>
            <a:blipFill dpi="0" rotWithShape="1">
              <a:blip r:embed="rId2"/>
              <a:stretch>
                <a:fillRect/>
              </a:stretch>
            </a:blipFill>
            <a:ln cap="flat" w="12700">
              <a:noFill/>
              <a:prstDash val="solid"/>
              <a:miter lim="800000"/>
            </a:ln>
            <a:effectLst/>
          </p:spPr>
          <p:style>
            <a:lnRef idx="2">
              <a:srgbClr val="000000"/>
            </a:lnRef>
            <a:fillRef idx="1">
              <a:srgbClr val="000000"/>
            </a:fillRef>
            <a:effectRef idx="0">
              <a:schemeClr val="accent1"/>
            </a:effectRef>
            <a:fontRef idx="minor">
              <a:schemeClr val="tx1"/>
            </a:fontRef>
          </p:style>
        </p:sp>
        <p:sp>
          <p:nvSpPr>
            <p:cNvPr id="9" name="">
              <a:extLst>
                <a:ext uri="{CC39F5F7-5B5E-4E73-893A-BDC032F1F30E}">
                  <a16:creationId xmlns:a16="http://schemas.microsoft.com/office/drawing/2010/main" id="{AA0753F9-80A7-42DB-AE31-2617ED3311C0}"/>
                </a:ext>
              </a:extLst>
            </p:cNvPr>
            <p:cNvSpPr/>
            <p:nvPr/>
          </p:nvSpPr>
          <p:spPr>
            <a:xfrm rot="16200000">
              <a:off x="1588562" y="2476809"/>
              <a:ext cx="3560215" cy="82422"/>
            </a:xfrm>
            <a:prstGeom prst="rect">
              <a:avLst/>
            </a:prstGeom>
            <a:noFill/>
            <a:ln>
              <a:noFill/>
            </a:ln>
            <a:effectLst/>
          </p:spPr>
          <p:style>
            <a:lnRef idx="0">
              <a:srgbClr val="000000"/>
            </a:lnRef>
            <a:fillRef idx="0">
              <a:srgbClr val="000000"/>
            </a:fillRef>
            <a:effectRef idx="0">
              <a:schemeClr val="accent1"/>
            </a:effectRef>
            <a:fontRef idx="minor">
              <a:schemeClr val="tx1"/>
            </a:fontRef>
          </p:style>
        </p:sp>
        <p:sp>
          <p:nvSpPr>
            <p:cNvPr id="10" name="">
              <a:extLst>
                <a:ext uri="{AF8F2B35-03F7-40A2-9846-445B9F2F2B92}">
                  <a16:creationId xmlns:a16="http://schemas.microsoft.com/office/drawing/2010/main" id="{4C458E65-31C6-45E7-8ACD-55C20153A7D5}"/>
                </a:ext>
              </a:extLst>
            </p:cNvPr>
            <p:cNvSpPr/>
            <p:nvPr/>
          </p:nvSpPr>
          <p:spPr>
            <a:xfrm rot="16200000">
              <a:off x="1588562" y="2476809"/>
              <a:ext cx="3560215" cy="82422"/>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anchor="t" bIns="0" lIns="0" numCol="1" rIns="72691" rtlCol="0" spcCol="0" tIns="0" vert="horz" wrap="square">
              <a:noAutofit/>
            </a:bodyPr>
            <a:lstStyle/>
            <a:p>
              <a:pPr algn="r" indent="0" lvl="0" marL="0">
                <a:lnSpc>
                  <a:spcPct val="90000"/>
                </a:lnSpc>
                <a:spcBef>
                  <a:spcPct val="0"/>
                </a:spcBef>
                <a:spcAft>
                  <a:spcPct val="35000"/>
                </a:spcAft>
                <a:buNone/>
              </a:pPr>
              <a:r>
                <a:rPr dirty="0" lang="en-IN" sz="500"/>
                <a:t>.</a:t>
              </a:r>
              <a:endParaRPr dirty="0" lang="en-IN" sz="500"/>
            </a:p>
          </p:txBody>
        </p:sp>
        <p:sp>
          <p:nvSpPr>
            <p:cNvPr id="11" name="">
              <a:extLst>
                <a:ext uri="{84A833A1-76B0-45E6-9C37-A87731120019}">
                  <a16:creationId xmlns:a16="http://schemas.microsoft.com/office/drawing/2010/main" id="{A1686F96-16A6-406E-AA96-EB289710C328}"/>
                </a:ext>
              </a:extLst>
            </p:cNvPr>
            <p:cNvSpPr/>
            <p:nvPr/>
          </p:nvSpPr>
          <p:spPr>
            <a:xfrm rot="0">
              <a:off x="2357984" y="2595259"/>
              <a:ext cx="1948892" cy="1969119"/>
            </a:xfrm>
            <a:prstGeom prst="rect">
              <a:avLst/>
            </a:prstGeom>
            <a:solidFill>
              <a:srgbClr val="d37d3d">
                <a:alpha val="93000"/>
              </a:srgbClr>
            </a:solidFill>
            <a:ln cap="flat" w="12700">
              <a:solidFill>
                <a:srgbClr val="fcf5e5">
                  <a:hueOff val="0"/>
                  <a:satOff val="0"/>
                  <a:lumOff val="0"/>
                </a:srgbClr>
              </a:solidFill>
              <a:prstDash val="solid"/>
              <a:miter lim="800000"/>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sp>
        <p:sp>
          <p:nvSpPr>
            <p:cNvPr id="12" name="">
              <a:extLst>
                <a:ext uri="{1DF118B0-6050-4B8A-9183-DCB4039BCBC8}">
                  <a16:creationId xmlns:a16="http://schemas.microsoft.com/office/drawing/2010/main" id="{2CC08FF1-FB4C-421B-82A8-9ED58AA312FE}"/>
                </a:ext>
              </a:extLst>
            </p:cNvPr>
            <p:cNvSpPr/>
            <p:nvPr/>
          </p:nvSpPr>
          <p:spPr>
            <a:xfrm rot="0">
              <a:off x="2357984" y="2595259"/>
              <a:ext cx="1948892" cy="1969119"/>
            </a:xfrm>
            <a:prstGeom prst="rect">
              <a:avLst/>
            </a:prstGeom>
            <a:noFill/>
            <a:ln w="0">
              <a:noFill/>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txBody>
            <a:bodyPr anchor="t" bIns="149351" lIns="149351" numCol="1" rIns="149351" rtlCol="0" spcCol="0" tIns="282499" vert="horz" wrap="square">
              <a:noAutofit/>
            </a:bodyPr>
            <a:lstStyle/>
            <a:p>
              <a:pPr algn="ctr" indent="-171450" lvl="1" marL="171450">
                <a:lnSpc>
                  <a:spcPct val="90000"/>
                </a:lnSpc>
                <a:spcBef>
                  <a:spcPct val="0"/>
                </a:spcBef>
                <a:spcAft>
                  <a:spcPct val="15000"/>
                </a:spcAft>
                <a:buNone/>
              </a:pPr>
              <a:r>
                <a:rPr b="1" dirty="0" lang="en-IN" sz="1800" u="sng">
                  <a:solidFill>
                    <a:srgbClr val="231b23"/>
                  </a:solidFill>
                  <a:latin typeface="Meiryo UI"/>
                </a:rPr>
                <a:t>Total</a:t>
              </a:r>
            </a:p>
            <a:p>
              <a:pPr algn="ctr" indent="-171450" lvl="1" marL="171450">
                <a:lnSpc>
                  <a:spcPct val="90000"/>
                </a:lnSpc>
                <a:spcBef>
                  <a:spcPct val="0"/>
                </a:spcBef>
                <a:spcAft>
                  <a:spcPct val="15000"/>
                </a:spcAft>
                <a:buNone/>
              </a:pPr>
              <a:r>
                <a:rPr b="1" dirty="0" lang="en-IN" sz="1800" u="sng">
                  <a:solidFill>
                    <a:srgbClr val="231b23"/>
                  </a:solidFill>
                  <a:latin typeface="Meiryo UI"/>
                </a:rPr>
                <a:t>Attrition</a:t>
              </a:r>
            </a:p>
            <a:p>
              <a:pPr algn="ctr" indent="-171450" lvl="1" marL="171450">
                <a:lnSpc>
                  <a:spcPct val="90000"/>
                </a:lnSpc>
                <a:spcBef>
                  <a:spcPct val="0"/>
                </a:spcBef>
                <a:spcAft>
                  <a:spcPct val="15000"/>
                </a:spcAft>
                <a:buNone/>
              </a:pPr>
              <a:r>
                <a:rPr b="1" dirty="0" lang="en-IN" sz="1600" u="sng">
                  <a:solidFill>
                    <a:srgbClr val="231b23"/>
                  </a:solidFill>
                  <a:latin typeface="Meiryo UI"/>
                </a:rPr>
                <a:t/>
              </a:r>
            </a:p>
            <a:p>
              <a:pPr algn="ctr" indent="-171450" lvl="1" marL="171450">
                <a:lnSpc>
                  <a:spcPct val="90000"/>
                </a:lnSpc>
                <a:spcBef>
                  <a:spcPct val="0"/>
                </a:spcBef>
                <a:spcAft>
                  <a:spcPct val="15000"/>
                </a:spcAft>
                <a:buNone/>
              </a:pPr>
              <a:r>
                <a:rPr b="1" dirty="0" lang="en-IN" sz="2400" u="none">
                  <a:solidFill>
                    <a:srgbClr val="231b23"/>
                  </a:solidFill>
                  <a:latin typeface="Meiryo UI"/>
                </a:rPr>
                <a:t>25105</a:t>
              </a:r>
              <a:endParaRPr b="1" dirty="0" lang="en-IN" sz="2400" u="none">
                <a:solidFill>
                  <a:srgbClr val="231b23"/>
                </a:solidFill>
                <a:latin typeface="Meiryo UI"/>
              </a:endParaRPr>
            </a:p>
          </p:txBody>
        </p:sp>
        <p:sp>
          <p:nvSpPr>
            <p:cNvPr id="13" name="">
              <a:extLst>
                <a:ext uri="{1D5320BC-750F-4EB9-B1BA-3485C5932DF7}">
                  <a16:creationId xmlns:a16="http://schemas.microsoft.com/office/drawing/2010/main" id="{C58FDB8D-E05B-4145-8A96-D63FE2428865}"/>
                </a:ext>
              </a:extLst>
            </p:cNvPr>
            <p:cNvSpPr/>
            <p:nvPr/>
          </p:nvSpPr>
          <p:spPr>
            <a:xfrm rot="0">
              <a:off x="3010654" y="1722121"/>
              <a:ext cx="786620" cy="893077"/>
            </a:xfrm>
            <a:prstGeom prst="rect">
              <a:avLst/>
            </a:prstGeom>
            <a:blipFill dpi="0" rotWithShape="1">
              <a:blip r:embed="rId3"/>
              <a:stretch>
                <a:fillRect/>
              </a:stretch>
            </a:blipFill>
            <a:ln cap="flat" w="12700">
              <a:noFill/>
              <a:prstDash val="solid"/>
              <a:miter lim="800000"/>
            </a:ln>
            <a:effectLst/>
          </p:spPr>
          <p:style>
            <a:lnRef idx="2">
              <a:srgbClr val="000000"/>
            </a:lnRef>
            <a:fillRef idx="1">
              <a:srgbClr val="000000"/>
            </a:fillRef>
            <a:effectRef idx="0">
              <a:schemeClr val="accent1"/>
            </a:effectRef>
            <a:fontRef idx="minor">
              <a:schemeClr val="tx1"/>
            </a:fontRef>
          </p:style>
        </p:sp>
        <p:sp>
          <p:nvSpPr>
            <p:cNvPr id="14" name="">
              <a:extLst>
                <a:ext uri="{BCCE9327-651C-4542-9C6A-C46C6EC79904}">
                  <a16:creationId xmlns:a16="http://schemas.microsoft.com/office/drawing/2010/main" id="{18D577B5-7112-4804-84A3-7C1C90319097}"/>
                </a:ext>
              </a:extLst>
            </p:cNvPr>
            <p:cNvSpPr/>
            <p:nvPr/>
          </p:nvSpPr>
          <p:spPr>
            <a:xfrm rot="16200000">
              <a:off x="4884093" y="1733914"/>
              <a:ext cx="1277654" cy="1648453"/>
            </a:xfrm>
            <a:prstGeom prst="rect">
              <a:avLst/>
            </a:prstGeom>
            <a:noFill/>
            <a:ln>
              <a:noFill/>
            </a:ln>
            <a:effectLst/>
          </p:spPr>
          <p:style>
            <a:lnRef idx="0">
              <a:srgbClr val="000000"/>
            </a:lnRef>
            <a:fillRef idx="0">
              <a:srgbClr val="000000"/>
            </a:fillRef>
            <a:effectRef idx="0">
              <a:schemeClr val="accent1"/>
            </a:effectRef>
            <a:fontRef idx="minor">
              <a:schemeClr val="tx1"/>
            </a:fontRef>
          </p:style>
        </p:sp>
        <p:sp>
          <p:nvSpPr>
            <p:cNvPr id="15" name="">
              <a:extLst>
                <a:ext uri="{B786DEEC-C042-4651-B795-D3A9B37A8E31}">
                  <a16:creationId xmlns:a16="http://schemas.microsoft.com/office/drawing/2010/main" id="{DDEC34AE-0A72-4883-82EC-AC05C9990B03}"/>
                </a:ext>
              </a:extLst>
            </p:cNvPr>
            <p:cNvSpPr/>
            <p:nvPr/>
          </p:nvSpPr>
          <p:spPr>
            <a:xfrm rot="16200000">
              <a:off x="4884093" y="1733914"/>
              <a:ext cx="1277654" cy="1648453"/>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anchor="t" bIns="0" lIns="0" numCol="1" rIns="72691" rtlCol="0" spcCol="0" tIns="0" vert="horz" wrap="square">
              <a:noAutofit/>
            </a:bodyPr>
            <a:lstStyle/>
            <a:p>
              <a:pPr algn="r" indent="0" lvl="0" marL="0">
                <a:lnSpc>
                  <a:spcPct val="90000"/>
                </a:lnSpc>
                <a:spcBef>
                  <a:spcPct val="0"/>
                </a:spcBef>
                <a:spcAft>
                  <a:spcPct val="35000"/>
                </a:spcAft>
                <a:buNone/>
              </a:pPr>
              <a:r>
                <a:rPr dirty="0" lang="en-IN" sz="500"/>
                <a:t>.</a:t>
              </a:r>
              <a:endParaRPr dirty="0" lang="en-IN" sz="500"/>
            </a:p>
          </p:txBody>
        </p:sp>
        <p:sp>
          <p:nvSpPr>
            <p:cNvPr id="16" name="">
              <a:extLst>
                <a:ext uri="{8BA99C93-6A89-4CAF-8954-656FF712F057}">
                  <a16:creationId xmlns:a16="http://schemas.microsoft.com/office/drawing/2010/main" id="{92606181-F38F-49F2-918A-CE925A67CE31}"/>
                </a:ext>
              </a:extLst>
            </p:cNvPr>
            <p:cNvSpPr/>
            <p:nvPr/>
          </p:nvSpPr>
          <p:spPr>
            <a:xfrm rot="0">
              <a:off x="4711659" y="911309"/>
              <a:ext cx="1948892" cy="1969119"/>
            </a:xfrm>
            <a:prstGeom prst="rect">
              <a:avLst/>
            </a:prstGeom>
            <a:solidFill>
              <a:srgbClr val="d37d3d">
                <a:alpha val="93000"/>
              </a:srgbClr>
            </a:solidFill>
            <a:ln cap="flat" w="12700">
              <a:solidFill>
                <a:srgbClr val="fcf5e5">
                  <a:hueOff val="0"/>
                  <a:satOff val="0"/>
                  <a:lumOff val="0"/>
                </a:srgbClr>
              </a:solidFill>
              <a:prstDash val="solid"/>
              <a:miter lim="800000"/>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sp>
        <p:sp>
          <p:nvSpPr>
            <p:cNvPr id="17" name="">
              <a:extLst>
                <a:ext uri="{F9A716BF-2BA2-4B9F-A3C3-24F5708AEEE5}">
                  <a16:creationId xmlns:a16="http://schemas.microsoft.com/office/drawing/2010/main" id="{10C9AE28-D798-4455-A6A4-1960186EE497}"/>
                </a:ext>
              </a:extLst>
            </p:cNvPr>
            <p:cNvSpPr/>
            <p:nvPr/>
          </p:nvSpPr>
          <p:spPr>
            <a:xfrm rot="0">
              <a:off x="4711659" y="911309"/>
              <a:ext cx="1948892" cy="1969119"/>
            </a:xfrm>
            <a:prstGeom prst="rect">
              <a:avLst/>
            </a:prstGeom>
            <a:noFill/>
            <a:ln w="0">
              <a:noFill/>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txBody>
            <a:bodyPr anchor="t" bIns="149351" lIns="149351" numCol="1" rIns="149351" rtlCol="0" spcCol="0" tIns="282499" vert="horz" wrap="square">
              <a:noAutofit/>
            </a:bodyPr>
            <a:lstStyle/>
            <a:p>
              <a:pPr algn="ctr" indent="-171450" lvl="1" marL="171450">
                <a:lnSpc>
                  <a:spcPct val="90000"/>
                </a:lnSpc>
                <a:spcBef>
                  <a:spcPct val="0"/>
                </a:spcBef>
                <a:spcAft>
                  <a:spcPct val="15000"/>
                </a:spcAft>
                <a:buNone/>
              </a:pPr>
              <a:r>
                <a:rPr b="1" dirty="0" lang="en-IN" sz="1800" u="sng">
                  <a:solidFill>
                    <a:srgbClr val="231b23"/>
                  </a:solidFill>
                  <a:latin typeface="Meiryo UI"/>
                </a:rPr>
                <a:t>Active</a:t>
              </a:r>
            </a:p>
            <a:p>
              <a:pPr algn="ctr" indent="-171450" lvl="1" marL="171450">
                <a:lnSpc>
                  <a:spcPct val="90000"/>
                </a:lnSpc>
                <a:spcBef>
                  <a:spcPct val="0"/>
                </a:spcBef>
                <a:spcAft>
                  <a:spcPct val="15000"/>
                </a:spcAft>
                <a:buNone/>
              </a:pPr>
              <a:r>
                <a:rPr b="1" dirty="0" lang="en-IN" sz="1800" u="sng">
                  <a:solidFill>
                    <a:srgbClr val="231b23"/>
                  </a:solidFill>
                  <a:latin typeface="Meiryo UI"/>
                </a:rPr>
                <a:t> Employees</a:t>
              </a:r>
            </a:p>
            <a:p>
              <a:pPr algn="ctr" indent="-171450" lvl="1" marL="171450">
                <a:lnSpc>
                  <a:spcPct val="90000"/>
                </a:lnSpc>
                <a:spcBef>
                  <a:spcPct val="0"/>
                </a:spcBef>
                <a:spcAft>
                  <a:spcPct val="15000"/>
                </a:spcAft>
                <a:buNone/>
              </a:pPr>
              <a:r>
                <a:rPr b="1" dirty="0" lang="en-IN" sz="1600" u="sng">
                  <a:solidFill>
                    <a:srgbClr val="231b23"/>
                  </a:solidFill>
                  <a:latin typeface="Meiryo UI"/>
                </a:rPr>
                <a:t/>
              </a:r>
            </a:p>
            <a:p>
              <a:pPr algn="ctr" indent="-171450" lvl="1" marL="171450">
                <a:lnSpc>
                  <a:spcPct val="90000"/>
                </a:lnSpc>
                <a:spcBef>
                  <a:spcPct val="0"/>
                </a:spcBef>
                <a:spcAft>
                  <a:spcPct val="15000"/>
                </a:spcAft>
                <a:buNone/>
              </a:pPr>
              <a:r>
                <a:rPr b="1" dirty="0" lang="en-IN" sz="2400" u="none">
                  <a:solidFill>
                    <a:srgbClr val="231b23"/>
                  </a:solidFill>
                  <a:latin typeface="Meiryo UI"/>
                </a:rPr>
                <a:t>24895</a:t>
              </a:r>
              <a:endParaRPr b="1" dirty="0" lang="en-IN" sz="2400" u="none">
                <a:solidFill>
                  <a:srgbClr val="231b23"/>
                </a:solidFill>
                <a:latin typeface="Meiryo UI"/>
              </a:endParaRPr>
            </a:p>
          </p:txBody>
        </p:sp>
        <p:sp>
          <p:nvSpPr>
            <p:cNvPr id="18" name="">
              <a:extLst>
                <a:ext uri="{319982CF-6E75-4213-B01E-5D762072BE7D}">
                  <a16:creationId xmlns:a16="http://schemas.microsoft.com/office/drawing/2010/main" id="{002830B4-A0ED-4DF7-AA2E-6144BF84AE27}"/>
                </a:ext>
              </a:extLst>
            </p:cNvPr>
            <p:cNvSpPr/>
            <p:nvPr/>
          </p:nvSpPr>
          <p:spPr>
            <a:xfrm rot="0">
              <a:off x="5240265" y="0"/>
              <a:ext cx="812989" cy="973317"/>
            </a:xfrm>
            <a:prstGeom prst="rect">
              <a:avLst/>
            </a:prstGeom>
            <a:blipFill dpi="0" rotWithShape="1">
              <a:blip r:embed="rId4"/>
              <a:stretch>
                <a:fillRect/>
              </a:stretch>
            </a:blipFill>
            <a:ln cap="flat" w="12700">
              <a:noFill/>
              <a:prstDash val="solid"/>
              <a:miter lim="800000"/>
            </a:ln>
            <a:effectLst/>
          </p:spPr>
          <p:style>
            <a:lnRef idx="2">
              <a:srgbClr val="000000"/>
            </a:lnRef>
            <a:fillRef idx="1">
              <a:srgbClr val="000000"/>
            </a:fillRef>
            <a:effectRef idx="0">
              <a:schemeClr val="accent1"/>
            </a:effectRef>
            <a:fontRef idx="minor">
              <a:schemeClr val="tx1"/>
            </a:fontRef>
          </p:style>
        </p:sp>
        <p:sp>
          <p:nvSpPr>
            <p:cNvPr id="19" name="">
              <a:extLst>
                <a:ext uri="{6D2DAADB-672E-4E5E-A85B-42B69538FCBC}">
                  <a16:creationId xmlns:a16="http://schemas.microsoft.com/office/drawing/2010/main" id="{40A5E14B-C01C-49B9-86F7-D9594412DC30}"/>
                </a:ext>
              </a:extLst>
            </p:cNvPr>
            <p:cNvSpPr/>
            <p:nvPr/>
          </p:nvSpPr>
          <p:spPr>
            <a:xfrm rot="16200000">
              <a:off x="5800793" y="2387011"/>
              <a:ext cx="3560215" cy="82422"/>
            </a:xfrm>
            <a:prstGeom prst="rect">
              <a:avLst/>
            </a:prstGeom>
            <a:noFill/>
            <a:ln>
              <a:noFill/>
            </a:ln>
            <a:effectLst/>
          </p:spPr>
          <p:style>
            <a:lnRef idx="0">
              <a:srgbClr val="000000"/>
            </a:lnRef>
            <a:fillRef idx="0">
              <a:srgbClr val="000000"/>
            </a:fillRef>
            <a:effectRef idx="0">
              <a:schemeClr val="accent1"/>
            </a:effectRef>
            <a:fontRef idx="minor">
              <a:schemeClr val="tx1"/>
            </a:fontRef>
          </p:style>
        </p:sp>
        <p:sp>
          <p:nvSpPr>
            <p:cNvPr id="20" name="">
              <a:extLst>
                <a:ext uri="{3792EACB-5ECA-4171-8B04-19B0F0EE677F}">
                  <a16:creationId xmlns:a16="http://schemas.microsoft.com/office/drawing/2010/main" id="{5CDF9D4E-AD35-4792-9F2C-DFEC1989539B}"/>
                </a:ext>
              </a:extLst>
            </p:cNvPr>
            <p:cNvSpPr/>
            <p:nvPr/>
          </p:nvSpPr>
          <p:spPr>
            <a:xfrm rot="16200000">
              <a:off x="5800793" y="2387011"/>
              <a:ext cx="3560215" cy="82422"/>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anchor="t" bIns="0" lIns="0" numCol="1" rIns="72691" rtlCol="0" spcCol="0" tIns="0" vert="horz" wrap="square">
              <a:noAutofit/>
            </a:bodyPr>
            <a:lstStyle/>
            <a:p>
              <a:pPr algn="r" indent="0" lvl="0" marL="0">
                <a:lnSpc>
                  <a:spcPct val="90000"/>
                </a:lnSpc>
                <a:spcBef>
                  <a:spcPct val="0"/>
                </a:spcBef>
                <a:spcAft>
                  <a:spcPct val="35000"/>
                </a:spcAft>
                <a:buNone/>
              </a:pPr>
              <a:r>
                <a:rPr dirty="0" lang="en-IN" sz="500"/>
                <a:t/>
              </a:r>
              <a:endParaRPr dirty="0" lang="en-IN" sz="500"/>
            </a:p>
          </p:txBody>
        </p:sp>
        <p:sp>
          <p:nvSpPr>
            <p:cNvPr id="21" name="">
              <a:extLst>
                <a:ext uri="{2B435C51-D285-4193-BC6E-79D42C4914DE}">
                  <a16:creationId xmlns:a16="http://schemas.microsoft.com/office/drawing/2010/main" id="{32D8CCFE-C931-4CC0-AFD4-7144F250F8EB}"/>
                </a:ext>
              </a:extLst>
            </p:cNvPr>
            <p:cNvSpPr/>
            <p:nvPr/>
          </p:nvSpPr>
          <p:spPr>
            <a:xfrm rot="0">
              <a:off x="6954305" y="2589055"/>
              <a:ext cx="1948892" cy="1969119"/>
            </a:xfrm>
            <a:prstGeom prst="rect">
              <a:avLst/>
            </a:prstGeom>
            <a:solidFill>
              <a:srgbClr val="d37d3d">
                <a:alpha val="93000"/>
              </a:srgbClr>
            </a:solidFill>
            <a:ln cap="flat" w="12700">
              <a:solidFill>
                <a:srgbClr val="fcf5e5">
                  <a:hueOff val="0"/>
                  <a:satOff val="0"/>
                  <a:lumOff val="0"/>
                </a:srgbClr>
              </a:solidFill>
              <a:prstDash val="solid"/>
              <a:miter lim="800000"/>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sp>
        <p:sp>
          <p:nvSpPr>
            <p:cNvPr id="22" name="">
              <a:extLst>
                <a:ext uri="{C3EE2798-079A-4A30-B725-C167F1C476AE}">
                  <a16:creationId xmlns:a16="http://schemas.microsoft.com/office/drawing/2010/main" id="{BCF19020-7506-404E-814A-B8CAD90AF51E}"/>
                </a:ext>
              </a:extLst>
            </p:cNvPr>
            <p:cNvSpPr/>
            <p:nvPr/>
          </p:nvSpPr>
          <p:spPr>
            <a:xfrm rot="0">
              <a:off x="6954305" y="2589055"/>
              <a:ext cx="1948892" cy="1969119"/>
            </a:xfrm>
            <a:prstGeom prst="rect">
              <a:avLst/>
            </a:prstGeom>
            <a:noFill/>
            <a:ln w="0">
              <a:noFill/>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txBody>
            <a:bodyPr anchor="t" bIns="149351" lIns="149351" numCol="1" rIns="149351" rtlCol="0" spcCol="0" tIns="282499" vert="horz" wrap="square">
              <a:noAutofit/>
            </a:bodyPr>
            <a:lstStyle/>
            <a:p>
              <a:pPr algn="ctr" indent="-171450" lvl="1" marL="171450">
                <a:lnSpc>
                  <a:spcPct val="90000"/>
                </a:lnSpc>
                <a:spcBef>
                  <a:spcPct val="0"/>
                </a:spcBef>
                <a:spcAft>
                  <a:spcPct val="15000"/>
                </a:spcAft>
                <a:buNone/>
              </a:pPr>
              <a:r>
                <a:rPr b="1" dirty="0" lang="en-IN" sz="1800" u="sng">
                  <a:solidFill>
                    <a:srgbClr val="231b23"/>
                  </a:solidFill>
                  <a:latin typeface="Meiryo UI"/>
                </a:rPr>
                <a:t>Attrition</a:t>
              </a:r>
            </a:p>
            <a:p>
              <a:pPr algn="ctr" indent="-171450" lvl="1" marL="171450">
                <a:lnSpc>
                  <a:spcPct val="90000"/>
                </a:lnSpc>
                <a:spcBef>
                  <a:spcPct val="0"/>
                </a:spcBef>
                <a:spcAft>
                  <a:spcPct val="15000"/>
                </a:spcAft>
                <a:buNone/>
              </a:pPr>
              <a:r>
                <a:rPr b="1" dirty="0" lang="en-IN" sz="1800" u="sng">
                  <a:solidFill>
                    <a:srgbClr val="231b23"/>
                  </a:solidFill>
                  <a:latin typeface="Meiryo UI"/>
                </a:rPr>
                <a:t>Rate</a:t>
              </a:r>
            </a:p>
            <a:p>
              <a:pPr algn="ctr" indent="-171450" lvl="1" marL="171450">
                <a:lnSpc>
                  <a:spcPct val="90000"/>
                </a:lnSpc>
                <a:spcBef>
                  <a:spcPct val="0"/>
                </a:spcBef>
                <a:spcAft>
                  <a:spcPct val="15000"/>
                </a:spcAft>
                <a:buNone/>
              </a:pPr>
              <a:r>
                <a:rPr b="1" dirty="0" lang="en-IN" sz="1600" u="sng">
                  <a:solidFill>
                    <a:srgbClr val="231b23"/>
                  </a:solidFill>
                  <a:latin typeface="Meiryo UI"/>
                </a:rPr>
                <a:t/>
              </a:r>
            </a:p>
            <a:p>
              <a:pPr algn="ctr" indent="-171450" lvl="1" marL="171450">
                <a:lnSpc>
                  <a:spcPct val="90000"/>
                </a:lnSpc>
                <a:spcBef>
                  <a:spcPct val="0"/>
                </a:spcBef>
                <a:spcAft>
                  <a:spcPct val="15000"/>
                </a:spcAft>
                <a:buNone/>
              </a:pPr>
              <a:r>
                <a:rPr b="1" dirty="0" lang="en-IN" sz="2400" u="none">
                  <a:solidFill>
                    <a:srgbClr val="231b23"/>
                  </a:solidFill>
                  <a:latin typeface="Meiryo UI"/>
                </a:rPr>
                <a:t>50.21%</a:t>
              </a:r>
              <a:endParaRPr b="1" dirty="0" lang="en-IN" sz="2400" u="none">
                <a:solidFill>
                  <a:srgbClr val="231b23"/>
                </a:solidFill>
                <a:latin typeface="Meiryo UI"/>
              </a:endParaRPr>
            </a:p>
          </p:txBody>
        </p:sp>
        <p:sp>
          <p:nvSpPr>
            <p:cNvPr id="23" name="">
              <a:extLst>
                <a:ext uri="{2477341A-8614-4933-B770-025E3A4F92D1}">
                  <a16:creationId xmlns:a16="http://schemas.microsoft.com/office/drawing/2010/main" id="{6E76E57D-F26D-4878-8A16-312480B7D206}"/>
                </a:ext>
              </a:extLst>
            </p:cNvPr>
            <p:cNvSpPr/>
            <p:nvPr/>
          </p:nvSpPr>
          <p:spPr>
            <a:xfrm rot="0">
              <a:off x="7502684" y="1845602"/>
              <a:ext cx="810068" cy="713482"/>
            </a:xfrm>
            <a:prstGeom prst="rect">
              <a:avLst/>
            </a:prstGeom>
            <a:blipFill dpi="0" rotWithShape="1">
              <a:blip r:embed="rId5"/>
              <a:stretch>
                <a:fillRect/>
              </a:stretch>
            </a:blipFill>
            <a:ln cap="flat" w="12700">
              <a:noFill/>
              <a:prstDash val="solid"/>
              <a:miter lim="800000"/>
            </a:ln>
            <a:effectLst/>
          </p:spPr>
          <p:style>
            <a:lnRef idx="2">
              <a:srgbClr val="000000"/>
            </a:lnRef>
            <a:fillRef idx="1">
              <a:srgbClr val="000000"/>
            </a:fillRef>
            <a:effectRef idx="0">
              <a:schemeClr val="accent1"/>
            </a:effectRef>
            <a:fontRef idx="minor">
              <a:schemeClr val="tx1"/>
            </a:fontRef>
          </p:style>
        </p:sp>
        <p:sp>
          <p:nvSpPr>
            <p:cNvPr id="24" name="">
              <a:extLst>
                <a:ext uri="{5EB175FD-46D1-4B6C-9ED3-8C2E629AF9E1}">
                  <a16:creationId xmlns:a16="http://schemas.microsoft.com/office/drawing/2010/main" id="{F4407E0A-CDC8-4933-A4F8-FB139FDCAEAA}"/>
                </a:ext>
              </a:extLst>
            </p:cNvPr>
            <p:cNvSpPr/>
            <p:nvPr/>
          </p:nvSpPr>
          <p:spPr>
            <a:xfrm rot="16200000">
              <a:off x="7858777" y="2440392"/>
              <a:ext cx="3560215" cy="82422"/>
            </a:xfrm>
            <a:prstGeom prst="rect">
              <a:avLst/>
            </a:prstGeom>
            <a:noFill/>
            <a:ln>
              <a:noFill/>
            </a:ln>
            <a:effectLst/>
          </p:spPr>
          <p:style>
            <a:lnRef idx="0">
              <a:srgbClr val="000000"/>
            </a:lnRef>
            <a:fillRef idx="0">
              <a:srgbClr val="000000"/>
            </a:fillRef>
            <a:effectRef idx="0">
              <a:schemeClr val="accent1"/>
            </a:effectRef>
            <a:fontRef idx="minor">
              <a:schemeClr val="tx1"/>
            </a:fontRef>
          </p:style>
        </p:sp>
        <p:sp>
          <p:nvSpPr>
            <p:cNvPr id="25" name="">
              <a:extLst>
                <a:ext uri="{45EE5BF1-27EB-4C32-8FC4-680A25AC4007}">
                  <a16:creationId xmlns:a16="http://schemas.microsoft.com/office/drawing/2010/main" id="{7B0AA609-6DF3-4251-847A-56ECC123D965}"/>
                </a:ext>
              </a:extLst>
            </p:cNvPr>
            <p:cNvSpPr/>
            <p:nvPr/>
          </p:nvSpPr>
          <p:spPr>
            <a:xfrm rot="16200000">
              <a:off x="7858777" y="2440392"/>
              <a:ext cx="3560215" cy="82422"/>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anchor="t" bIns="0" lIns="0" numCol="1" rIns="72691" rtlCol="0" spcCol="0" tIns="0" vert="horz" wrap="square">
              <a:noAutofit/>
            </a:bodyPr>
            <a:lstStyle/>
            <a:p>
              <a:pPr algn="r" indent="0" lvl="0" marL="0">
                <a:lnSpc>
                  <a:spcPct val="90000"/>
                </a:lnSpc>
                <a:spcBef>
                  <a:spcPct val="0"/>
                </a:spcBef>
                <a:spcAft>
                  <a:spcPct val="35000"/>
                </a:spcAft>
                <a:buNone/>
              </a:pPr>
              <a:r>
                <a:rPr dirty="0" lang="en-IN" sz="500"/>
                <a:t/>
              </a:r>
              <a:endParaRPr dirty="0" lang="en-IN" sz="500"/>
            </a:p>
          </p:txBody>
        </p:sp>
        <p:sp>
          <p:nvSpPr>
            <p:cNvPr id="26" name="">
              <a:extLst>
                <a:ext uri="{88C28AB1-B4B2-4156-8779-3B769DAD3618}">
                  <a16:creationId xmlns:a16="http://schemas.microsoft.com/office/drawing/2010/main" id="{5A9E6FC2-81EE-4F7C-A9A3-17FFCADB32AA}"/>
                </a:ext>
              </a:extLst>
            </p:cNvPr>
            <p:cNvSpPr/>
            <p:nvPr/>
          </p:nvSpPr>
          <p:spPr>
            <a:xfrm rot="0">
              <a:off x="9219025" y="817967"/>
              <a:ext cx="1948892" cy="1969119"/>
            </a:xfrm>
            <a:prstGeom prst="rect">
              <a:avLst/>
            </a:prstGeom>
            <a:solidFill>
              <a:srgbClr val="d37d3d">
                <a:alpha val="93000"/>
              </a:srgbClr>
            </a:solidFill>
            <a:ln cap="flat" w="12700">
              <a:solidFill>
                <a:srgbClr val="fcf5e5">
                  <a:hueOff val="0"/>
                  <a:satOff val="0"/>
                  <a:lumOff val="0"/>
                </a:srgbClr>
              </a:solidFill>
              <a:prstDash val="solid"/>
              <a:miter lim="800000"/>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sp>
        <p:sp>
          <p:nvSpPr>
            <p:cNvPr id="27" name="">
              <a:extLst>
                <a:ext uri="{72932C1A-6142-4067-8D79-AAB4F511737E}">
                  <a16:creationId xmlns:a16="http://schemas.microsoft.com/office/drawing/2010/main" id="{F3FC3268-8B40-45D3-96B7-F067719801C5}"/>
                </a:ext>
              </a:extLst>
            </p:cNvPr>
            <p:cNvSpPr/>
            <p:nvPr/>
          </p:nvSpPr>
          <p:spPr>
            <a:xfrm rot="0">
              <a:off x="9219025" y="817967"/>
              <a:ext cx="1948892" cy="1969119"/>
            </a:xfrm>
            <a:prstGeom prst="rect">
              <a:avLst/>
            </a:prstGeom>
            <a:noFill/>
            <a:ln w="0">
              <a:noFill/>
            </a:ln>
            <a:effectLst>
              <a:outerShdw blurRad="50800" dir="2700000" dist="38100">
                <a:srgbClr val="ffc000">
                  <a:alpha val="39999"/>
                </a:srgbClr>
              </a:outerShdw>
            </a:effectLst>
          </p:spPr>
          <p:style>
            <a:lnRef idx="2">
              <a:srgbClr val="000000"/>
            </a:lnRef>
            <a:fillRef idx="1">
              <a:srgbClr val="000000"/>
            </a:fillRef>
            <a:effectRef idx="0">
              <a:schemeClr val="accent1"/>
            </a:effectRef>
            <a:fontRef idx="minor">
              <a:schemeClr val="lt1"/>
            </a:fontRef>
          </p:style>
          <p:txBody>
            <a:bodyPr anchor="t" bIns="149351" lIns="149351" numCol="1" rIns="149351" rtlCol="0" spcCol="0" tIns="282499" vert="horz" wrap="square">
              <a:noAutofit/>
            </a:bodyPr>
            <a:lstStyle/>
            <a:p>
              <a:pPr algn="ctr" indent="-171450" lvl="1" marL="171450">
                <a:lnSpc>
                  <a:spcPct val="90000"/>
                </a:lnSpc>
                <a:spcBef>
                  <a:spcPct val="0"/>
                </a:spcBef>
                <a:spcAft>
                  <a:spcPct val="15000"/>
                </a:spcAft>
                <a:buNone/>
              </a:pPr>
              <a:r>
                <a:rPr b="1" dirty="0" lang="en-IN" sz="1800" u="sng">
                  <a:solidFill>
                    <a:schemeClr val="tx1"/>
                  </a:solidFill>
                  <a:latin typeface="+mn-lt"/>
                </a:rPr>
                <a:t>Average</a:t>
              </a:r>
            </a:p>
            <a:p>
              <a:pPr algn="ctr" indent="-171450" lvl="1" marL="171450">
                <a:lnSpc>
                  <a:spcPct val="90000"/>
                </a:lnSpc>
                <a:spcBef>
                  <a:spcPct val="0"/>
                </a:spcBef>
                <a:spcAft>
                  <a:spcPct val="15000"/>
                </a:spcAft>
                <a:buNone/>
              </a:pPr>
              <a:r>
                <a:rPr b="1" dirty="0" lang="en-IN" sz="1800" u="sng">
                  <a:solidFill>
                    <a:schemeClr val="tx1"/>
                  </a:solidFill>
                  <a:latin typeface="+mn-lt"/>
                </a:rPr>
                <a:t> Age</a:t>
              </a:r>
            </a:p>
            <a:p>
              <a:pPr algn="ctr" indent="-171450" lvl="1" marL="171450">
                <a:lnSpc>
                  <a:spcPct val="90000"/>
                </a:lnSpc>
                <a:spcBef>
                  <a:spcPct val="0"/>
                </a:spcBef>
                <a:spcAft>
                  <a:spcPct val="15000"/>
                </a:spcAft>
                <a:buNone/>
              </a:pPr>
              <a:r>
                <a:rPr b="1" dirty="0" lang="en-IN" sz="1600" u="sng">
                  <a:solidFill>
                    <a:srgbClr val="231b23"/>
                  </a:solidFill>
                  <a:latin typeface="Meiryo UI"/>
                </a:rPr>
                <a:t/>
              </a:r>
            </a:p>
            <a:p>
              <a:pPr algn="ctr" indent="-228600" lvl="1" marL="228600">
                <a:lnSpc>
                  <a:spcPct val="90000"/>
                </a:lnSpc>
                <a:spcBef>
                  <a:spcPct val="0"/>
                </a:spcBef>
                <a:spcAft>
                  <a:spcPct val="15000"/>
                </a:spcAft>
                <a:buNone/>
              </a:pPr>
              <a:r>
                <a:rPr b="1" dirty="0" lang="en-IN" sz="2400" u="none">
                  <a:solidFill>
                    <a:schemeClr val="tx1"/>
                  </a:solidFill>
                  <a:latin typeface="+mn-lt"/>
                </a:rPr>
                <a:t>39</a:t>
              </a:r>
              <a:r>
                <a:rPr b="1" dirty="0" lang="en-IN" sz="2000">
                  <a:solidFill>
                    <a:schemeClr val="tx1"/>
                  </a:solidFill>
                  <a:latin typeface="+mn-lt"/>
                </a:rPr>
                <a:t> years</a:t>
              </a:r>
              <a:endParaRPr b="1" dirty="0" lang="en-IN" sz="2000">
                <a:solidFill>
                  <a:schemeClr val="tx1"/>
                </a:solidFill>
                <a:latin typeface="+mn-lt"/>
              </a:endParaRPr>
            </a:p>
          </p:txBody>
        </p:sp>
        <p:sp>
          <p:nvSpPr>
            <p:cNvPr id="28" name="">
              <a:extLst>
                <a:ext uri="{07BE8216-1381-4F7A-A2A7-6B0E331BA48D}">
                  <a16:creationId xmlns:a16="http://schemas.microsoft.com/office/drawing/2010/main" id="{DA1CA351-1E56-40A4-8A3B-74838CD68DFE}"/>
                </a:ext>
              </a:extLst>
            </p:cNvPr>
            <p:cNvSpPr/>
            <p:nvPr/>
          </p:nvSpPr>
          <p:spPr>
            <a:xfrm rot="0">
              <a:off x="9759768" y="19434"/>
              <a:ext cx="816512" cy="820244"/>
            </a:xfrm>
            <a:prstGeom prst="rect">
              <a:avLst/>
            </a:prstGeom>
            <a:blipFill dpi="0" rotWithShape="1">
              <a:blip r:embed="rId6"/>
              <a:stretch>
                <a:fillRect/>
              </a:stretch>
            </a:blipFill>
            <a:ln cap="flat" w="12700">
              <a:noFill/>
              <a:prstDash val="solid"/>
              <a:miter lim="800000"/>
            </a:ln>
            <a:effectLst/>
          </p:spPr>
          <p:style>
            <a:lnRef idx="2">
              <a:srgbClr val="000000"/>
            </a:lnRef>
            <a:fillRef idx="1">
              <a:srgbClr val="000000"/>
            </a:fillRef>
            <a:effectRef idx="0">
              <a:schemeClr val="accent1"/>
            </a:effectRef>
            <a:fontRef idx="minor">
              <a:schemeClr val="tx1"/>
            </a:fontRef>
          </p:style>
        </p:sp>
      </p:grpSp>
    </p:spTree>
    <p:extLst>
      <p:ext uri="{B1FD06DE-F8E6-404C-AEF3-0FF1F9C57D1E}">
        <p14:creationId xmlns:p14="http://schemas.microsoft.com/office/powerpoint/2010/main" val="1718437702959"/>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629D529D-4709-4122-9298-4C855EE51D54}">
                <a16:creationId xmlns:a16="http://schemas.microsoft.com/office/drawing/2010/main" id="{092A5A3C-9DAF-4958-A279-5703580F47C3}"/>
              </a:ext>
            </a:extLst>
          </p:cNvPr>
          <p:cNvSpPr>
            <a:spLocks noGrp="true"/>
          </p:cNvSpPr>
          <p:nvPr>
            <p:ph/>
          </p:nvPr>
        </p:nvSpPr>
        <p:spPr>
          <a:xfrm rot="0">
            <a:off x="4050323" y="970667"/>
            <a:ext cx="4869540" cy="3684094"/>
          </a:xfrm>
          <a:prstGeom prst="rect">
            <a:avLst/>
          </a:prstGeom>
        </p:spPr>
        <p:txBody>
          <a:bodyPr rtlCol="0">
            <a:normAutofit fontScale="92500" lnSpcReduction="20000"/>
          </a:bodyPr>
          <a:lstStyle/>
          <a:p>
            <a:pPr>
              <a:buClr>
                <a:schemeClr val="accent6">
                  <a:lumMod val="50000"/>
                </a:schemeClr>
              </a:buClr>
              <a:buSzPct val="150000"/>
              <a:buFont typeface="Wingdings"/>
              <a:buChar char=""/>
            </a:pPr>
            <a:r>
              <a:rPr dirty="0" lang="en-US">
                <a:latin typeface="+mj-lt"/>
              </a:rPr>
              <a:t>Research and Development has high attrition rate with 51.21% whereas Hardware has low attrition rate with 49.44%.</a:t>
            </a:r>
          </a:p>
          <a:p>
            <a:pPr indent="0" marL="0">
              <a:buNone/>
            </a:pPr>
            <a:r>
              <a:rPr dirty="0" lang="en-US">
                <a:latin typeface="+mj-lt"/>
              </a:rPr>
              <a:t/>
            </a:r>
          </a:p>
          <a:p>
            <a:pPr>
              <a:buClr>
                <a:schemeClr val="accent6">
                  <a:lumMod val="50000"/>
                </a:schemeClr>
              </a:buClr>
              <a:buSzPct val="150000"/>
              <a:buFont typeface="Wingdings"/>
              <a:buChar char=""/>
            </a:pPr>
            <a:r>
              <a:rPr b="0" dirty="0" i="0" lang="en-US">
                <a:latin typeface="+mj-lt"/>
              </a:rPr>
              <a:t>Foster a culture that values and rewards innovative ideas, providing an environment where employees feel their contributions make a significant impact.</a:t>
            </a:r>
          </a:p>
          <a:p>
            <a:pPr indent="0" marL="0">
              <a:buNone/>
            </a:pPr>
            <a:r>
              <a:rPr b="0" dirty="0" i="0" lang="en-US">
                <a:latin typeface="+mj-lt"/>
              </a:rPr>
              <a:t/>
            </a:r>
          </a:p>
          <a:p>
            <a:pPr>
              <a:buClr>
                <a:schemeClr val="accent6">
                  <a:lumMod val="50000"/>
                </a:schemeClr>
              </a:buClr>
              <a:buSzPct val="150000"/>
              <a:buFont typeface="Wingdings"/>
              <a:buChar char=""/>
            </a:pPr>
            <a:r>
              <a:rPr b="0" dirty="0" i="0" lang="en-US">
                <a:latin typeface="+mj-lt"/>
              </a:rPr>
              <a:t>With a 51.21% attrition rate in Research and Development versus 49.44% in Hardware, fostering an innovative culture is vital. Creating an environment where employees feel their ideas matter can boost satisfaction and retention, addressing attrition challenges in R&amp;D.</a:t>
            </a:r>
            <a:endParaRPr b="0" dirty="0" i="0" lang="en-US">
              <a:latin typeface="+mj-lt"/>
            </a:endParaRPr>
          </a:p>
        </p:txBody>
      </p:sp>
      <p:sp>
        <p:nvSpPr>
          <p:cNvPr id="3" name="Title 20">
            <a:extLst>
              <a:ext uri="{1BD4BEFA-5CAF-4358-B164-BBF1A9102EB2}">
                <a16:creationId xmlns:a16="http://schemas.microsoft.com/office/drawing/2010/main" id="{53592694-2B59-4472-8839-5E8470CA0435}"/>
              </a:ext>
            </a:extLst>
          </p:cNvPr>
          <p:cNvSpPr>
            <a:spLocks noGrp="true"/>
          </p:cNvSpPr>
          <p:nvPr>
            <p:ph idx="3" type="title"/>
          </p:nvPr>
        </p:nvSpPr>
        <p:spPr>
          <a:xfrm rot="0">
            <a:off x="4247269" y="345042"/>
            <a:ext cx="4754482" cy="437850"/>
          </a:xfrm>
        </p:spPr>
        <p:txBody>
          <a:bodyPr rtlCol="0"/>
          <a:lstStyle/>
          <a:p>
            <a:pPr/>
            <a:r>
              <a:rPr dirty="0" err="1" lang="en-US" u="sng"/>
              <a:t>KPI</a:t>
            </a:r>
            <a:r>
              <a:rPr dirty="0" lang="en-US" u="sng"/>
              <a:t> 1:Department-wise Attrition </a:t>
            </a:r>
            <a:endParaRPr dirty="0" lang="en-US" u="sng"/>
          </a:p>
        </p:txBody>
      </p:sp>
      <p:graphicFrame>
        <p:nvGraphicFramePr>
          <p:cNvPr id="4" name="Chart 12">
            <a:extLst>
              <a:ext uri="{ED7377D5-8D7F-4258-96A6-37FC3E6EB5D8}">
                <a16:creationId xmlns:a16="http://schemas.microsoft.com/office/drawing/2010/main" id="{604639AE-40E0-4F44-8B85-016956F1CE91}"/>
              </a:ext>
            </a:extLst>
          </p:cNvPr>
          <p:cNvGraphicFramePr/>
          <p:nvPr/>
        </p:nvGraphicFramePr>
        <p:xfrm rot="0">
          <a:off x="0" y="400815"/>
          <a:ext cx="4572000" cy="3925000"/>
        </p:xfrm>
        <a:graphic>
          <a:graphicData uri="http://schemas.openxmlformats.org/drawingml/2006/chart">
            <c:chart r:id="rId2"/>
          </a:graphicData>
        </a:graphic>
      </p:graphicFrame>
    </p:spTree>
    <p:extLst>
      <p:ext uri="{29CF660A-1B94-46C6-93EF-85BBAEBD5AD6}">
        <p14:creationId xmlns:p14="http://schemas.microsoft.com/office/powerpoint/2010/main" val="1718437702970"/>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328172FF-4D8C-4398-8358-790096705A4B}">
                <a16:creationId xmlns:a16="http://schemas.microsoft.com/office/drawing/2010/main" id="{8F3FBB40-1CC0-4E96-8263-E6BDA19BCE5B}"/>
              </a:ext>
            </a:extLst>
          </p:cNvPr>
          <p:cNvSpPr>
            <a:spLocks noGrp="true"/>
          </p:cNvSpPr>
          <p:nvPr>
            <p:ph/>
          </p:nvPr>
        </p:nvSpPr>
        <p:spPr>
          <a:xfrm rot="0">
            <a:off x="4247269" y="1050380"/>
            <a:ext cx="4672594" cy="3684094"/>
          </a:xfrm>
          <a:prstGeom prst="rect">
            <a:avLst/>
          </a:prstGeom>
        </p:spPr>
        <p:txBody>
          <a:bodyPr rtlCol="0">
            <a:normAutofit fontScale="92500" lnSpcReduction="20000"/>
          </a:bodyPr>
          <a:lstStyle/>
          <a:p>
            <a:pPr>
              <a:buClr>
                <a:schemeClr val="accent6">
                  <a:lumMod val="50000"/>
                </a:schemeClr>
              </a:buClr>
              <a:buSzPct val="150000"/>
              <a:buFont typeface="Wingdings"/>
              <a:buChar char=""/>
            </a:pPr>
            <a:r>
              <a:rPr dirty="0" lang="en-US">
                <a:latin typeface="+mj-lt"/>
              </a:rPr>
              <a:t>Sales department has higher avg monthly income of 26,119 with least attrition rate of 50.02% whereas R&amp;D department has avg monthly income of 25,796 with attrition rate of 51.21%.</a:t>
            </a:r>
          </a:p>
          <a:p>
            <a:pPr indent="0" marL="0">
              <a:buNone/>
            </a:pPr>
            <a:r>
              <a:rPr dirty="0" lang="en-US">
                <a:latin typeface="+mj-lt"/>
              </a:rPr>
              <a:t/>
            </a:r>
          </a:p>
          <a:p>
            <a:pPr>
              <a:buClr>
                <a:schemeClr val="accent6">
                  <a:lumMod val="50000"/>
                </a:schemeClr>
              </a:buClr>
              <a:buSzPct val="150000"/>
              <a:buFont typeface="Wingdings"/>
              <a:buChar char=""/>
            </a:pPr>
            <a:r>
              <a:rPr dirty="0" lang="en-US">
                <a:latin typeface="+mj-lt"/>
              </a:rPr>
              <a:t>Consider revisiting compensation structures in the R&amp;D department to align with the higher attrition rate and explore opportunities for income enhancement.</a:t>
            </a:r>
          </a:p>
          <a:p>
            <a:pPr indent="0" marL="0">
              <a:buNone/>
            </a:pPr>
            <a:r>
              <a:rPr dirty="0" lang="en-US">
                <a:latin typeface="+mj-lt"/>
              </a:rPr>
              <a:t/>
            </a:r>
          </a:p>
          <a:p>
            <a:pPr>
              <a:buClr>
                <a:schemeClr val="accent6">
                  <a:lumMod val="50000"/>
                </a:schemeClr>
              </a:buClr>
              <a:buSzPct val="150000"/>
              <a:buFont typeface="Wingdings"/>
              <a:buChar char=""/>
            </a:pPr>
            <a:r>
              <a:rPr dirty="0" lang="en-US">
                <a:latin typeface="+mj-lt"/>
              </a:rPr>
              <a:t>Despite the Sales department's higher average monthly income and lower attrition, addressing compensation differentials in the R&amp;D department could contribute to better retention and overall workforce stability.</a:t>
            </a:r>
            <a:endParaRPr dirty="0" lang="en-US">
              <a:latin typeface="+mj-lt"/>
            </a:endParaRPr>
          </a:p>
        </p:txBody>
      </p:sp>
      <p:sp>
        <p:nvSpPr>
          <p:cNvPr id="3" name="Title 20">
            <a:extLst>
              <a:ext uri="{D77B973F-376A-42E1-961F-E26EE068741D}">
                <a16:creationId xmlns:a16="http://schemas.microsoft.com/office/drawing/2010/main" id="{0767CBF1-EDBB-47CA-9DE9-F85BB184AAF8}"/>
              </a:ext>
            </a:extLst>
          </p:cNvPr>
          <p:cNvSpPr>
            <a:spLocks noGrp="true"/>
          </p:cNvSpPr>
          <p:nvPr>
            <p:ph idx="3" type="title"/>
          </p:nvPr>
        </p:nvSpPr>
        <p:spPr>
          <a:xfrm rot="0">
            <a:off x="4247269" y="409025"/>
            <a:ext cx="4754482" cy="559164"/>
          </a:xfrm>
        </p:spPr>
        <p:txBody>
          <a:bodyPr rtlCol="0"/>
          <a:lstStyle/>
          <a:p>
            <a:pPr/>
            <a:r>
              <a:rPr dirty="0" err="1" lang="en-US" u="sng"/>
              <a:t>KPI</a:t>
            </a:r>
            <a:r>
              <a:rPr dirty="0" lang="en-US" u="sng"/>
              <a:t> 2: </a:t>
            </a:r>
            <a:r>
              <a:rPr dirty="0" lang="en-IN" u="sng">
                <a:latin typeface="+mj-lt"/>
              </a:rPr>
              <a:t>Attrition rate Vs Monthly income stats</a:t>
            </a:r>
            <a:br>
              <a:rPr dirty="0" lang="en-IN">
                <a:latin typeface="+mj-lt"/>
              </a:rPr>
            </a:br>
            <a:endParaRPr dirty="0" lang="en-IN">
              <a:latin typeface="+mj-lt"/>
            </a:endParaRPr>
          </a:p>
        </p:txBody>
      </p:sp>
      <p:graphicFrame>
        <p:nvGraphicFramePr>
          <p:cNvPr id="4" name="Chart 4">
            <a:extLst>
              <a:ext uri="{1370F07F-BB02-4454-A89E-3A9B56A7B4CA}">
                <a16:creationId xmlns:a16="http://schemas.microsoft.com/office/drawing/2010/main" id="{C16BC772-5453-4F4B-BA05-FCB755C71DF4}"/>
              </a:ext>
            </a:extLst>
          </p:cNvPr>
          <p:cNvGraphicFramePr/>
          <p:nvPr/>
        </p:nvGraphicFramePr>
        <p:xfrm rot="0">
          <a:off x="0" y="251258"/>
          <a:ext cx="3774831" cy="4064000"/>
        </p:xfrm>
        <a:graphic>
          <a:graphicData uri="http://schemas.openxmlformats.org/drawingml/2006/chart">
            <c:chart r:id="rId2"/>
          </a:graphicData>
        </a:graphic>
      </p:graphicFrame>
    </p:spTree>
    <p:extLst>
      <p:ext uri="{D612450A-DAC1-453E-90B6-01A67FB86499}">
        <p14:creationId xmlns:p14="http://schemas.microsoft.com/office/powerpoint/2010/main" val="1718437702979"/>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2E689B6E-481C-4F8C-BE2C-234C5145C511}">
                <a16:creationId xmlns:a16="http://schemas.microsoft.com/office/drawing/2010/main" id="{54C41468-F7B7-4286-8F56-2FF7DDD7F478}"/>
              </a:ext>
            </a:extLst>
          </p:cNvPr>
          <p:cNvSpPr>
            <a:spLocks noGrp="true"/>
          </p:cNvSpPr>
          <p:nvPr>
            <p:ph/>
          </p:nvPr>
        </p:nvSpPr>
        <p:spPr>
          <a:xfrm rot="0">
            <a:off x="4247269" y="1050380"/>
            <a:ext cx="4672594" cy="3684094"/>
          </a:xfrm>
          <a:prstGeom prst="rect">
            <a:avLst/>
          </a:prstGeom>
        </p:spPr>
        <p:txBody>
          <a:bodyPr rtlCol="0">
            <a:normAutofit/>
          </a:bodyPr>
          <a:lstStyle/>
          <a:p>
            <a:pPr>
              <a:buClr>
                <a:schemeClr val="accent6">
                  <a:lumMod val="50000"/>
                </a:schemeClr>
              </a:buClr>
              <a:buSzPct val="150000"/>
              <a:buFont typeface="Wingdings"/>
              <a:buChar char=""/>
            </a:pPr>
            <a:r>
              <a:rPr dirty="0" lang="en-US" sz="1400">
                <a:latin typeface="+mj-lt"/>
              </a:rPr>
              <a:t>Average hourly rate for male research scientist is 114.45.</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Review and ensure that the average hourly rate for male research scientists remains competitive with industry standards to attract and retain top talent.</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Maintaining a competitive average hourly rate for male research scientists is crucial for talent retention and ensuring the organization remains attractive in the competitive job market. Regularly assess and adjust compensation to align with industry benchmarks.</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a:latin typeface="+mj-lt"/>
              </a:rPr>
              <a:t/>
            </a:r>
          </a:p>
          <a:p>
            <a:pPr indent="0" marL="0">
              <a:buNone/>
            </a:pPr>
            <a:r>
              <a:rPr dirty="0" lang="en-US">
                <a:latin typeface="+mj-lt"/>
              </a:rPr>
              <a:t/>
            </a:r>
            <a:endParaRPr dirty="0" lang="en-US">
              <a:latin typeface="+mj-lt"/>
            </a:endParaRPr>
          </a:p>
        </p:txBody>
      </p:sp>
      <p:sp>
        <p:nvSpPr>
          <p:cNvPr id="3" name="Title 20">
            <a:extLst>
              <a:ext uri="{48EBE3B6-42FC-4DE5-8732-29B2D1633532}">
                <a16:creationId xmlns:a16="http://schemas.microsoft.com/office/drawing/2010/main" id="{D6425A59-7895-4FA2-A072-560140AE205F}"/>
              </a:ext>
            </a:extLst>
          </p:cNvPr>
          <p:cNvSpPr>
            <a:spLocks noGrp="true"/>
          </p:cNvSpPr>
          <p:nvPr>
            <p:ph idx="3" type="title"/>
          </p:nvPr>
        </p:nvSpPr>
        <p:spPr>
          <a:xfrm rot="0">
            <a:off x="4247269" y="345042"/>
            <a:ext cx="4754482" cy="437850"/>
          </a:xfrm>
        </p:spPr>
        <p:txBody>
          <a:bodyPr rtlCol="0"/>
          <a:lstStyle/>
          <a:p>
            <a:pPr/>
            <a:r>
              <a:rPr dirty="0" err="1" lang="en-US" u="sng"/>
              <a:t>KPI</a:t>
            </a:r>
            <a:r>
              <a:rPr dirty="0" lang="en-US" u="sng"/>
              <a:t> 3: Average Hourly Rate of Male Research Scientist</a:t>
            </a:r>
            <a:endParaRPr dirty="0" lang="en-US" u="sng"/>
          </a:p>
        </p:txBody>
      </p:sp>
      <p:pic>
        <p:nvPicPr>
          <p:cNvPr id="4" name="Chart 7">
            <a:extLst>
              <a:ext uri="{FAB84610-C771-42C7-BF8D-5DC0FA903EC7}">
                <a16:creationId xmlns:a16="http://schemas.microsoft.com/office/drawing/2010/main" id="{A5992D6D-A144-4595-8903-ACAEDB2ED280}"/>
              </a:ext>
            </a:extLst>
          </p:cNvPr>
          <p:cNvPicPr>
            <a:picLocks noAdjustHandles="true" noChangeArrowheads="true" noChangeAspect="true" noChangeShapeType="true" noGrp="true" noMove="true" noResize="true" noRot="true"/>
          </p:cNvPicPr>
          <p:nvPr/>
        </p:nvPicPr>
        <p:blipFill>
          <a:blip r:embed="rId2"/>
          <a:stretch>
            <a:fillRect/>
          </a:stretch>
        </p:blipFill>
        <p:spPr>
          <a:xfrm rot="0">
            <a:off x="0" y="409024"/>
            <a:ext cx="3745523" cy="4064000"/>
          </a:xfrm>
          <a:prstGeom prst="rect">
            <a:avLst/>
          </a:prstGeom>
          <a:noFill/>
        </p:spPr>
      </p:pic>
    </p:spTree>
    <p:extLst>
      <p:ext uri="{2EA01E57-4267-4B1E-8DE1-83768EA80567}">
        <p14:creationId xmlns:p14="http://schemas.microsoft.com/office/powerpoint/2010/main" val="1718437702982"/>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0">
    <p:bg>
      <p:bgPr>
        <a:solidFill>
          <a:schemeClr val="bg1">
            <a:alpha val="39999"/>
            <a:lumMod val="75000"/>
          </a:schemeClr>
        </a:solidFill>
        <a:effectLst/>
      </p:bgPr>
    </p:bg>
    <p:spTree>
      <p:nvGrpSpPr>
        <p:cNvPr id="1" name=""/>
        <p:cNvGrpSpPr/>
        <p:nvPr/>
      </p:nvGrpSpPr>
      <p:grpSpPr>
        <a:xfrm>
          <a:off x="0" y="0"/>
          <a:ext cx="0" cy="0"/>
          <a:chOff x="0" y="0"/>
          <a:chExt cx="0" cy="0"/>
        </a:xfrm>
      </p:grpSpPr>
      <p:sp>
        <p:nvSpPr>
          <p:cNvPr id="2" name="Content Placeholder 22">
            <a:extLst>
              <a:ext uri="{F4D2CDFF-5972-4210-A70B-D22ACB7BB644}">
                <a16:creationId xmlns:a16="http://schemas.microsoft.com/office/drawing/2010/main" id="{EB6B0F60-4388-46EA-B333-66030597A87E}"/>
              </a:ext>
            </a:extLst>
          </p:cNvPr>
          <p:cNvSpPr>
            <a:spLocks noGrp="true"/>
          </p:cNvSpPr>
          <p:nvPr>
            <p:ph/>
          </p:nvPr>
        </p:nvSpPr>
        <p:spPr>
          <a:xfrm rot="0">
            <a:off x="4247269" y="1050380"/>
            <a:ext cx="4672594" cy="3684094"/>
          </a:xfrm>
          <a:prstGeom prst="rect">
            <a:avLst/>
          </a:prstGeom>
        </p:spPr>
        <p:txBody>
          <a:bodyPr rtlCol="0">
            <a:normAutofit/>
          </a:bodyPr>
          <a:lstStyle/>
          <a:p>
            <a:pPr>
              <a:buClr>
                <a:schemeClr val="accent6">
                  <a:lumMod val="50000"/>
                </a:schemeClr>
              </a:buClr>
              <a:buSzPct val="150000"/>
              <a:buFont typeface="Wingdings"/>
              <a:buChar char=""/>
            </a:pPr>
            <a:r>
              <a:rPr dirty="0" lang="en-US" sz="1400">
                <a:latin typeface="+mj-lt"/>
              </a:rPr>
              <a:t>Sales department has the highest average working years with 10.84 years whereas R&amp;D department has the lowest average working years with 10.68 years.</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Consider implementing professional development programs in the R&amp;D department to enhance employee engagement and retention.</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While the Sales department boasts higher average working years, introducing development initiatives in R&amp;D can foster longevity and contribute to a more experienced and stable workforce.</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sz="1400">
                <a:latin typeface="+mj-lt"/>
              </a:rPr>
              <a:t/>
            </a:r>
          </a:p>
          <a:p>
            <a:pPr>
              <a:buClr>
                <a:schemeClr val="accent6">
                  <a:lumMod val="50000"/>
                </a:schemeClr>
              </a:buClr>
              <a:buSzPct val="150000"/>
              <a:buFont typeface="Wingdings"/>
              <a:buChar char=""/>
            </a:pPr>
            <a:r>
              <a:rPr dirty="0" lang="en-US">
                <a:latin typeface="+mj-lt"/>
              </a:rPr>
              <a:t/>
            </a:r>
          </a:p>
          <a:p>
            <a:pPr indent="0" marL="0">
              <a:buNone/>
            </a:pPr>
            <a:r>
              <a:rPr dirty="0" lang="en-US">
                <a:latin typeface="+mj-lt"/>
              </a:rPr>
              <a:t/>
            </a:r>
            <a:endParaRPr dirty="0" lang="en-US">
              <a:latin typeface="+mj-lt"/>
            </a:endParaRPr>
          </a:p>
        </p:txBody>
      </p:sp>
      <p:sp>
        <p:nvSpPr>
          <p:cNvPr id="3" name="Title 20">
            <a:extLst>
              <a:ext uri="{5A35C20B-7C9A-4505-B513-320E39C4AE89}">
                <a16:creationId xmlns:a16="http://schemas.microsoft.com/office/drawing/2010/main" id="{9AE52E09-E757-42D2-A107-CBEFC6F06438}"/>
              </a:ext>
            </a:extLst>
          </p:cNvPr>
          <p:cNvSpPr>
            <a:spLocks noGrp="true"/>
          </p:cNvSpPr>
          <p:nvPr>
            <p:ph idx="3" type="title"/>
          </p:nvPr>
        </p:nvSpPr>
        <p:spPr>
          <a:xfrm rot="0">
            <a:off x="4247269" y="345042"/>
            <a:ext cx="4754482" cy="437850"/>
          </a:xfrm>
        </p:spPr>
        <p:txBody>
          <a:bodyPr rtlCol="0"/>
          <a:lstStyle/>
          <a:p>
            <a:pPr/>
            <a:r>
              <a:rPr dirty="0" err="1" lang="en-US" u="sng"/>
              <a:t>KPI</a:t>
            </a:r>
            <a:r>
              <a:rPr dirty="0" lang="en-US" u="sng"/>
              <a:t> 4: Average Working Years for each Department</a:t>
            </a:r>
            <a:endParaRPr dirty="0" lang="en-US" u="sng"/>
          </a:p>
        </p:txBody>
      </p:sp>
      <p:pic>
        <p:nvPicPr>
          <p:cNvPr id="4" name="Chart 7">
            <a:extLst>
              <a:ext uri="{B228F0A9-6223-4A01-AB82-F18B6953AA0D}">
                <a16:creationId xmlns:a16="http://schemas.microsoft.com/office/drawing/2010/main" id="{E6BC2019-44FC-41C3-86A5-0477D738097C}"/>
              </a:ext>
            </a:extLst>
          </p:cNvPr>
          <p:cNvPicPr>
            <a:picLocks noAdjustHandles="true" noChangeArrowheads="true" noChangeAspect="true" noChangeShapeType="true" noGrp="true" noMove="true" noResize="true" noRot="true"/>
          </p:cNvPicPr>
          <p:nvPr/>
        </p:nvPicPr>
        <p:blipFill>
          <a:blip r:embed="rId2"/>
          <a:stretch>
            <a:fillRect/>
          </a:stretch>
        </p:blipFill>
        <p:spPr>
          <a:xfrm rot="0">
            <a:off x="0" y="409024"/>
            <a:ext cx="3745523" cy="4064000"/>
          </a:xfrm>
          <a:prstGeom prst="rect">
            <a:avLst/>
          </a:prstGeom>
          <a:noFill/>
        </p:spPr>
      </p:pic>
      <p:graphicFrame>
        <p:nvGraphicFramePr>
          <p:cNvPr id="5" name="Chart 3">
            <a:extLst>
              <a:ext uri="{EDF8D978-7483-468B-A95E-8564941B6B65}">
                <a16:creationId xmlns:a16="http://schemas.microsoft.com/office/drawing/2010/main" id="{DD07062D-F934-4EB5-A078-E125645C7DD9}"/>
              </a:ext>
            </a:extLst>
          </p:cNvPr>
          <p:cNvGraphicFramePr/>
          <p:nvPr/>
        </p:nvGraphicFramePr>
        <p:xfrm rot="0">
          <a:off x="0" y="294243"/>
          <a:ext cx="3745523" cy="4118730"/>
        </p:xfrm>
        <a:graphic>
          <a:graphicData uri="http://schemas.openxmlformats.org/drawingml/2006/chart">
            <c:chart r:id="rId3"/>
          </a:graphicData>
        </a:graphic>
      </p:graphicFrame>
    </p:spTree>
    <p:extLst>
      <p:ext uri="{D95885E3-9140-4679-8272-FA6F8AB90734}">
        <p14:creationId xmlns:p14="http://schemas.microsoft.com/office/powerpoint/2010/main" val="1718437702991"/>
      </p:ext>
    </p:extLst>
  </p:cSld>
  <p:clrMapOvr>
    <a:masterClrMapping/>
  </p:clrMapOvr>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10;  &quot;foreground&quot;: [{&#10;    &quot;fill&quot;: {&#10;      &quot;type&quot;: &quot;SOLID&quot;,&#10;      &quot;solid&quot;: {&#10;        &quot;color&quot;: {&#10;          &quot;type&quot;: &quot;TX2&quot;,&#10;          &quot;tweaks&quot;: {&#10;            &quot;hsl&quot;: {&#10;              &quot;luminance&quot;: [{&#10;                &quot;mode&quot;: &quot;MODIFY&quot;,&#10;                &quot;value&quot;: 0.1&#10;              }, {&#10;                &quot;mode&quot;: &quot;OFFSET&quot;,&#10;                &quot;value&quot;: 0.9&#10;              }]&#10;            }&#10;          }&#10;        }&#10;      }&#10;    }&#10;  }],&#10;  &quot;background&quot;: {&#10;    &quot;type&quot;: &quot;SOLID&quot;,&#10;    &quot;solid&quot;: {&#10;      &quot;color&quot;: {&#10;        &quot;type&quot;: &quot;BG1&quot;&#10;      }&#10;    }&#10;  },&#10;  &quot;preset&quot;: &quot;lgGrid&quot;&#10;}"/>
</p:tagLst>
</file>

<file path=ppt/tags/tag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10;  &quot;foreground&quot;: [{&#10;    &quot;fill&quot;: {&#10;      &quot;type&quot;: &quot;SOLID&quot;,&#10;      &quot;solid&quot;: {&#10;        &quot;color&quot;: {&#10;          &quot;type&quot;: &quot;TX2&quot;,&#10;          &quot;tweaks&quot;: {&#10;            &quot;hsl&quot;: {&#10;              &quot;luminance&quot;: [{&#10;                &quot;mode&quot;: &quot;MODIFY&quot;,&#10;                &quot;value&quot;: 0.1&#10;              }, {&#10;                &quot;mode&quot;: &quot;OFFSET&quot;,&#10;                &quot;value&quot;: 0.9&#10;              }]&#10;            }&#10;          }&#10;        }&#10;      }&#10;    }&#10;  }],&#10;  &quot;background&quot;: {&#10;    &quot;type&quot;: &quot;SOLID&quot;,&#10;    &quot;solid&quot;: {&#10;      &quot;color&quot;: {&#10;        &quot;type&quot;: &quot;BG1&quot;&#10;      }&#10;    }&#10;  },&#10;  &quot;preset&quot;: &quot;lgGrid&quot;&#10;}"/>
</p:tagLst>
</file>

<file path=ppt/tags/tag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10;  &quot;foreground&quot;: [{&#10;    &quot;fill&quot;: {&#10;      &quot;type&quot;: &quot;SOLID&quot;,&#10;      &quot;solid&quot;: {&#10;        &quot;color&quot;: {&#10;          &quot;type&quot;: &quot;TX1&quot;,&#10;          &quot;tweaks&quot;: {&#10;            &quot;hsl&quot;: {&#10;              &quot;luminance&quot;: [{&#10;                &quot;mode&quot;: &quot;MODIFY&quot;,&#10;                &quot;value&quot;: 0.1&#10;              }, {&#10;                &quot;mode&quot;: &quot;OFFSET&quot;,&#10;                &quot;value&quot;: 0.9&#10;              }]&#10;            }&#10;          }&#10;        }&#10;      }&#10;    }&#10;  }],&#10;  &quot;background&quot;: {&#10;    &quot;type&quot;: &quot;SOLID&quot;,&#10;    &quot;solid&quot;: {&#10;      &quot;color&quot;: {&#10;        &quot;type&quot;: &quot;BG1&quot;&#10;      }&#10;    }&#10;  },&#10;  &quot;preset&quot;: &quot;lgGrid&quot;&#10;}"/>
</p:tagLst>
</file>

<file path=ppt/tags/tag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10;  &quot;foreground&quot;: [{&#10;    &quot;fill&quot;: {&#10;      &quot;type&quot;: &quot;SOLID&quot;,&#10;      &quot;solid&quot;: {&#10;        &quot;color&quot;: {&#10;          &quot;type&quot;: &quot;TX1&quot;,&#10;          &quot;tweaks&quot;: {&#10;            &quot;hsl&quot;: {&#10;              &quot;luminance&quot;: [{&#10;                &quot;mode&quot;: &quot;MODIFY&quot;,&#10;                &quot;value&quot;: 0.1&#10;              }, {&#10;                &quot;mode&quot;: &quot;OFFSET&quot;,&#10;                &quot;value&quot;: 0.9&#10;              }]&#10;            }&#10;          }&#10;        }&#10;      }&#10;    }&#10;  }],&#10;  &quot;background&quot;: {&#10;    &quot;type&quot;: &quot;SOLID&quot;,&#10;    &quot;solid&quot;: {&#10;      &quot;color&quot;: {&#10;        &quot;type&quot;: &quot;BG1&quot;&#10;      }&#10;    }&#10;  },&#10;  &quot;preset&quot;: &quot;lgGrid&quot;&#10;}"/>
</p:tagLst>
</file>

<file path=ppt/tags/tag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10;  &quot;foreground&quot;: [{&#10;    &quot;fill&quot;: {&#10;      &quot;type&quot;: &quot;SOLID&quot;,&#10;      &quot;solid&quot;: {&#10;        &quot;color&quot;: {&#10;          &quot;type&quot;: &quot;TX2&quot;,&#10;          &quot;tweaks&quot;: {&#10;            &quot;hsl&quot;: {&#10;              &quot;luminance&quot;: [{&#10;                &quot;mode&quot;: &quot;MODIFY&quot;,&#10;                &quot;value&quot;: 0.1&#10;              }, {&#10;                &quot;mode&quot;: &quot;OFFSET&quot;,&#10;                &quot;value&quot;: 0.9&#10;              }]&#10;            }&#10;          }&#10;        }&#10;      }&#10;    }&#10;  }],&#10;  &quot;background&quot;: {&#10;    &quot;type&quot;: &quot;SOLID&quot;,&#10;    &quot;solid&quot;: {&#10;      &quot;color&quot;: {&#10;        &quot;type&quot;: &quot;BG1&quot;&#10;      }&#10;    }&#10;  },&#10;  &quot;preset&quot;: &quot;lgGrid&quot;&#10;}"/>
</p:tagLst>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Experimental">
  <a:themeElements>
    <a:clrScheme name="Experimental">
      <a:dk1>
        <a:srgbClr val="000000"/>
      </a:dk1>
      <a:lt1>
        <a:srgbClr val="ffffff"/>
      </a:lt1>
      <a:dk2>
        <a:srgbClr val="34464d"/>
      </a:dk2>
      <a:lt2>
        <a:srgbClr val="f7f7f7"/>
      </a:lt2>
      <a:accent1>
        <a:srgbClr val="a7d878"/>
      </a:accent1>
      <a:accent2>
        <a:srgbClr val="8ac441"/>
      </a:accent2>
      <a:accent3>
        <a:srgbClr val="528c26"/>
      </a:accent3>
      <a:accent4>
        <a:srgbClr val="cfd8dd"/>
      </a:accent4>
      <a:accent5>
        <a:srgbClr val="7e8d93"/>
      </a:accent5>
      <a:accent6>
        <a:srgbClr val="519ebd"/>
      </a:accent6>
      <a:hlink>
        <a:srgbClr val="33a6d9"/>
      </a:hlink>
      <a:folHlink>
        <a:srgbClr val="81d21b"/>
      </a:folHlink>
    </a:clrScheme>
    <a:fontScheme name="Experimental">
      <a:majorFont>
        <a:latin typeface="Source Sans Pro"/>
        <a:ea typeface=""/>
        <a:cs typeface=""/>
      </a:majorFont>
      <a:minorFont>
        <a:latin typeface="Source Sans Pro"/>
        <a:ea typeface=""/>
        <a:cs typeface=""/>
      </a:minorFont>
    </a:fontScheme>
    <a:fmtScheme name="Experimental">
      <a:fillStyleLst>
        <a:solidFill>
          <a:schemeClr val="phClr"/>
        </a:solidFill>
        <a:gradFill rotWithShape="1">
          <a:gsLst>
            <a:gs pos="0">
              <a:schemeClr val="phClr">
                <a:tint val="50000"/>
                <a:satMod val="200000"/>
              </a:schemeClr>
            </a:gs>
            <a:gs pos="35000">
              <a:schemeClr val="phClr">
                <a:tint val="37000"/>
                <a:satMod val="200000"/>
              </a:schemeClr>
            </a:gs>
            <a:gs pos="100000">
              <a:schemeClr val="phClr">
                <a:tint val="15000"/>
                <a:satMod val="20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12700">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80000"/>
                <a:satMod val="200000"/>
              </a:schemeClr>
            </a:gs>
            <a:gs pos="40000">
              <a:schemeClr val="phClr">
                <a:tint val="80000"/>
                <a:shade val="99000"/>
                <a:satMod val="200000"/>
              </a:schemeClr>
            </a:gs>
            <a:gs pos="100000">
              <a:schemeClr val="phClr">
                <a:shade val="20000"/>
                <a:satMod val="255000"/>
              </a:schemeClr>
            </a:gs>
          </a:gsLst>
          <a:lin ang="10800000" scaled="0"/>
        </a:gradFill>
        <a:gradFill rotWithShape="1">
          <a:gsLst>
            <a:gs pos="0">
              <a:schemeClr val="phClr">
                <a:tint val="80000"/>
                <a:satMod val="200000"/>
              </a:schemeClr>
            </a:gs>
            <a:gs pos="100000">
              <a:schemeClr val="phClr">
                <a:shade val="5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3"/>
          </a:solidFill>
          <a:prstDash val="solid"/>
          <a:round/>
        </a:ln>
      </a:spPr>
      <a:bodyPr anchor="ctr" rtlCol="0"/>
      <a:lstStyle>
        <a:lvl1pPr algn="ctr" lvl="0"/>
      </a:lst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Experimental">
  <a:themeElements>
    <a:clrScheme name="Experimental">
      <a:dk1>
        <a:srgbClr val="000000"/>
      </a:dk1>
      <a:lt1>
        <a:srgbClr val="ffffff"/>
      </a:lt1>
      <a:dk2>
        <a:srgbClr val="34464d"/>
      </a:dk2>
      <a:lt2>
        <a:srgbClr val="f7f7f7"/>
      </a:lt2>
      <a:accent1>
        <a:srgbClr val="a7d878"/>
      </a:accent1>
      <a:accent2>
        <a:srgbClr val="8ac441"/>
      </a:accent2>
      <a:accent3>
        <a:srgbClr val="528c26"/>
      </a:accent3>
      <a:accent4>
        <a:srgbClr val="cfd8dd"/>
      </a:accent4>
      <a:accent5>
        <a:srgbClr val="7e8d93"/>
      </a:accent5>
      <a:accent6>
        <a:srgbClr val="519ebd"/>
      </a:accent6>
      <a:hlink>
        <a:srgbClr val="33a6d9"/>
      </a:hlink>
      <a:folHlink>
        <a:srgbClr val="81d21b"/>
      </a:folHlink>
    </a:clrScheme>
    <a:fontScheme name="Experimental">
      <a:majorFont>
        <a:latin typeface="Source Sans Pro"/>
        <a:ea typeface=""/>
        <a:cs typeface=""/>
      </a:majorFont>
      <a:minorFont>
        <a:latin typeface="Source Sans Pro"/>
        <a:ea typeface=""/>
        <a:cs typeface=""/>
      </a:minorFont>
    </a:fontScheme>
    <a:fmtScheme name="Experimental">
      <a:fillStyleLst>
        <a:solidFill>
          <a:schemeClr val="phClr"/>
        </a:solidFill>
        <a:gradFill rotWithShape="1">
          <a:gsLst>
            <a:gs pos="0">
              <a:schemeClr val="phClr">
                <a:tint val="50000"/>
                <a:satMod val="200000"/>
              </a:schemeClr>
            </a:gs>
            <a:gs pos="35000">
              <a:schemeClr val="phClr">
                <a:tint val="37000"/>
                <a:satMod val="200000"/>
              </a:schemeClr>
            </a:gs>
            <a:gs pos="100000">
              <a:schemeClr val="phClr">
                <a:tint val="15000"/>
                <a:satMod val="20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12700">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80000"/>
                <a:satMod val="200000"/>
              </a:schemeClr>
            </a:gs>
            <a:gs pos="40000">
              <a:schemeClr val="phClr">
                <a:tint val="80000"/>
                <a:shade val="99000"/>
                <a:satMod val="200000"/>
              </a:schemeClr>
            </a:gs>
            <a:gs pos="100000">
              <a:schemeClr val="phClr">
                <a:shade val="20000"/>
                <a:satMod val="255000"/>
              </a:schemeClr>
            </a:gs>
          </a:gsLst>
          <a:lin ang="10800000" scaled="0"/>
        </a:gradFill>
        <a:gradFill rotWithShape="1">
          <a:gsLst>
            <a:gs pos="0">
              <a:schemeClr val="phClr">
                <a:tint val="80000"/>
                <a:satMod val="200000"/>
              </a:schemeClr>
            </a:gs>
            <a:gs pos="100000">
              <a:schemeClr val="phClr">
                <a:shade val="5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3"/>
          </a:solidFill>
          <a:prstDash val="solid"/>
          <a:round/>
        </a:ln>
      </a:spPr>
      <a:bodyPr anchor="ctr" rtlCol="0"/>
      <a:lstStyle>
        <a:lvl1pPr algn="ctr" lvl="0"/>
      </a:lstStyle>
    </a:lnDef>
  </a:objectDefaults>
  <a:extraClrSchemeLst/>
</a:theme>
</file>

<file path=ppt/theme/themeOverride1.xml><?xml version="1.0" encoding="utf-8"?>
<a:themeOverrid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file>

<file path=ppt/theme/themeOverride2.xml><?xml version="1.0" encoding="utf-8"?>
<a:themeOverrid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file>

<file path=ppt/theme/themeOverride3.xml><?xml version="1.0" encoding="utf-8"?>
<a:themeOverrid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file>

<file path=ppt/theme/themeOverride4.xml><?xml version="1.0" encoding="utf-8"?>
<a:themeOverrid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file>

<file path=ppt/theme/themeOverride5.xml><?xml version="1.0" encoding="utf-8"?>
<a:themeOverrid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2024-06-15T13:13:31Z</dcterms:created>
  <dcterms:modified xsi:type="dcterms:W3CDTF">2024-06-15T13:16:45Z</dcterms:modified>
</cp:coreProperties>
</file>